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</p:sldMasterIdLst>
  <p:notesMasterIdLst>
    <p:notesMasterId r:id="rId7"/>
  </p:notesMasterIdLst>
  <p:sldIdLst>
    <p:sldId id="258" r:id="rId5"/>
    <p:sldId id="259" r:id="rId6"/>
  </p:sldIdLst>
  <p:sldSz cx="20116800" cy="35661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20" d="100"/>
          <a:sy n="20" d="100"/>
        </p:scale>
        <p:origin x="354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4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y Bednarczyk" userId="7f9c8ffc-95af-4b04-92c4-fd32820764eb" providerId="ADAL" clId="{CC262842-7F64-8E4D-B5D6-CCFA3D3C869D}"/>
    <pc:docChg chg="undo redo custSel modSld modMainMaster">
      <pc:chgData name="Jenny Bednarczyk" userId="7f9c8ffc-95af-4b04-92c4-fd32820764eb" providerId="ADAL" clId="{CC262842-7F64-8E4D-B5D6-CCFA3D3C869D}" dt="2023-07-19T14:50:40.551" v="494" actId="1038"/>
      <pc:docMkLst>
        <pc:docMk/>
      </pc:docMkLst>
      <pc:sldChg chg="addSp delSp modSp mod chgLayout">
        <pc:chgData name="Jenny Bednarczyk" userId="7f9c8ffc-95af-4b04-92c4-fd32820764eb" providerId="ADAL" clId="{CC262842-7F64-8E4D-B5D6-CCFA3D3C869D}" dt="2023-07-18T19:42:18.862" v="378" actId="1076"/>
        <pc:sldMkLst>
          <pc:docMk/>
          <pc:sldMk cId="1702868250" sldId="258"/>
        </pc:sldMkLst>
        <pc:spChg chg="mod or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2" creationId="{BE367458-F75C-F267-1913-098298EDDA2A}"/>
          </ac:spMkLst>
        </pc:spChg>
        <pc:spChg chg="mod ord">
          <ac:chgData name="Jenny Bednarczyk" userId="7f9c8ffc-95af-4b04-92c4-fd32820764eb" providerId="ADAL" clId="{CC262842-7F64-8E4D-B5D6-CCFA3D3C869D}" dt="2023-07-18T19:42:00.988" v="366" actId="20577"/>
          <ac:spMkLst>
            <pc:docMk/>
            <pc:sldMk cId="1702868250" sldId="258"/>
            <ac:spMk id="3" creationId="{8AF238F7-BAD7-1F49-644D-EAD26BAE9688}"/>
          </ac:spMkLst>
        </pc:spChg>
        <pc:spChg chg="mod ord">
          <ac:chgData name="Jenny Bednarczyk" userId="7f9c8ffc-95af-4b04-92c4-fd32820764eb" providerId="ADAL" clId="{CC262842-7F64-8E4D-B5D6-CCFA3D3C869D}" dt="2023-07-18T19:28:20.877" v="349" actId="1076"/>
          <ac:spMkLst>
            <pc:docMk/>
            <pc:sldMk cId="1702868250" sldId="258"/>
            <ac:spMk id="4" creationId="{D1FAEACA-9DE0-EF10-3CBD-007E3409AC77}"/>
          </ac:spMkLst>
        </pc:spChg>
        <pc:spChg chg="mod or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5" creationId="{B68F4C4E-4C2C-3AA6-7ABC-56BF513275A6}"/>
          </ac:spMkLst>
        </pc:spChg>
        <pc:spChg chg="mod or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6" creationId="{47530135-21AC-1253-82EF-5C326DB534E9}"/>
          </ac:spMkLst>
        </pc:spChg>
        <pc:spChg chg="mod or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7" creationId="{CB0B343B-D39F-B3B4-EDBA-E6CAFBA79A94}"/>
          </ac:spMkLst>
        </pc:spChg>
        <pc:spChg chg="mod ord">
          <ac:chgData name="Jenny Bednarczyk" userId="7f9c8ffc-95af-4b04-92c4-fd32820764eb" providerId="ADAL" clId="{CC262842-7F64-8E4D-B5D6-CCFA3D3C869D}" dt="2023-07-18T19:28:12.992" v="347" actId="1076"/>
          <ac:spMkLst>
            <pc:docMk/>
            <pc:sldMk cId="1702868250" sldId="258"/>
            <ac:spMk id="8" creationId="{39FBDE37-1889-8531-4991-44827718803E}"/>
          </ac:spMkLst>
        </pc:spChg>
        <pc:spChg chg="mod or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9" creationId="{AE9C20EE-988C-DAB3-42AC-A248611F8E04}"/>
          </ac:spMkLst>
        </pc:spChg>
        <pc:spChg chg="mod or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10" creationId="{45EAC3E7-FC44-7142-92A9-DAAA7F02AAC7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11" creationId="{D4BCD187-7A13-41A1-0858-BABDC481B3E8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12" creationId="{B9BC74D3-218B-2A64-D280-3B3AC23B7A79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13" creationId="{872718AB-F923-BC1B-4495-E3EFF5BC6616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14" creationId="{235F1234-A197-859C-F366-69E9353E61C8}"/>
          </ac:spMkLst>
        </pc:spChg>
        <pc:spChg chg="mod">
          <ac:chgData name="Jenny Bednarczyk" userId="7f9c8ffc-95af-4b04-92c4-fd32820764eb" providerId="ADAL" clId="{CC262842-7F64-8E4D-B5D6-CCFA3D3C869D}" dt="2023-07-18T19:28:25.009" v="354" actId="1035"/>
          <ac:spMkLst>
            <pc:docMk/>
            <pc:sldMk cId="1702868250" sldId="258"/>
            <ac:spMk id="15" creationId="{7953B59C-85AD-78A2-59EC-19AE53145734}"/>
          </ac:spMkLst>
        </pc:spChg>
        <pc:spChg chg="mod">
          <ac:chgData name="Jenny Bednarczyk" userId="7f9c8ffc-95af-4b04-92c4-fd32820764eb" providerId="ADAL" clId="{CC262842-7F64-8E4D-B5D6-CCFA3D3C869D}" dt="2023-07-18T19:28:25.009" v="354" actId="1035"/>
          <ac:spMkLst>
            <pc:docMk/>
            <pc:sldMk cId="1702868250" sldId="258"/>
            <ac:spMk id="16" creationId="{331A7AD2-E871-F07E-30D4-AC5F14F2E62E}"/>
          </ac:spMkLst>
        </pc:spChg>
        <pc:spChg chg="mod">
          <ac:chgData name="Jenny Bednarczyk" userId="7f9c8ffc-95af-4b04-92c4-fd32820764eb" providerId="ADAL" clId="{CC262842-7F64-8E4D-B5D6-CCFA3D3C869D}" dt="2023-07-18T19:28:25.009" v="354" actId="1035"/>
          <ac:spMkLst>
            <pc:docMk/>
            <pc:sldMk cId="1702868250" sldId="258"/>
            <ac:spMk id="17" creationId="{54621D8D-7406-7E57-4395-746CFF76EF37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18" creationId="{CD00942C-1648-B8D6-4017-3577917B260D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19" creationId="{6708AB06-37A9-2E57-49BA-7E8E73FE4563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20" creationId="{FC50317B-19FA-0CCA-F964-1289F3675C37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21" creationId="{BCB31DD3-4F19-E87E-1BE7-614988725F6A}"/>
          </ac:spMkLst>
        </pc:spChg>
        <pc:spChg chg="add del mod">
          <ac:chgData name="Jenny Bednarczyk" userId="7f9c8ffc-95af-4b04-92c4-fd32820764eb" providerId="ADAL" clId="{CC262842-7F64-8E4D-B5D6-CCFA3D3C869D}" dt="2023-07-18T18:37:04.003" v="18" actId="6264"/>
          <ac:spMkLst>
            <pc:docMk/>
            <pc:sldMk cId="1702868250" sldId="258"/>
            <ac:spMk id="22" creationId="{709B6041-85B7-54A6-E11D-71269DA0CDAE}"/>
          </ac:spMkLst>
        </pc:spChg>
        <pc:spChg chg="add mod ord">
          <ac:chgData name="Jenny Bednarczyk" userId="7f9c8ffc-95af-4b04-92c4-fd32820764eb" providerId="ADAL" clId="{CC262842-7F64-8E4D-B5D6-CCFA3D3C869D}" dt="2023-07-18T19:42:13.712" v="376" actId="20577"/>
          <ac:spMkLst>
            <pc:docMk/>
            <pc:sldMk cId="1702868250" sldId="258"/>
            <ac:spMk id="23" creationId="{27D879C5-1656-1FA8-10C1-E686C0381A57}"/>
          </ac:spMkLst>
        </pc:spChg>
        <pc:spChg chg="add mod ord">
          <ac:chgData name="Jenny Bednarczyk" userId="7f9c8ffc-95af-4b04-92c4-fd32820764eb" providerId="ADAL" clId="{CC262842-7F64-8E4D-B5D6-CCFA3D3C869D}" dt="2023-07-18T19:42:18.862" v="378" actId="1076"/>
          <ac:spMkLst>
            <pc:docMk/>
            <pc:sldMk cId="1702868250" sldId="258"/>
            <ac:spMk id="24" creationId="{D7415E39-B5F2-865B-9129-00BABE6FC145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25" creationId="{9076298C-72D3-6156-B220-DDD055E07731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26" creationId="{1D6C3376-81C0-E1AA-EC1F-EE61BA9FD119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27" creationId="{1E6AD7B5-7FF1-6854-DD78-DFD7F446CFD3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28" creationId="{F8066F53-1E0E-DCA0-27C0-CED33B4AC3D8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29" creationId="{D1B23C2F-B795-75AC-875B-1FAABE6AFAA5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30" creationId="{388CD79A-E900-E4DD-50EF-F66F5454D1C7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31" creationId="{B3ECF24F-FC04-1713-BA26-E59B1B96CB09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32" creationId="{9798D1AA-CCFA-E809-9EFA-E5412F6346B1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33" creationId="{CE9AA3B4-974F-AB44-2125-C2498951B676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34" creationId="{8C0FC4D2-126A-C7B9-155C-29E5D440FC92}"/>
          </ac:spMkLst>
        </pc:spChg>
        <pc:spChg chg="add del mod">
          <ac:chgData name="Jenny Bednarczyk" userId="7f9c8ffc-95af-4b04-92c4-fd32820764eb" providerId="ADAL" clId="{CC262842-7F64-8E4D-B5D6-CCFA3D3C869D}" dt="2023-07-18T19:28:07.760" v="345" actId="6264"/>
          <ac:spMkLst>
            <pc:docMk/>
            <pc:sldMk cId="1702868250" sldId="258"/>
            <ac:spMk id="35" creationId="{20A93FCC-7FC9-80B8-54AF-29E2D30F2FFA}"/>
          </ac:spMkLst>
        </pc:spChg>
      </pc:sldChg>
      <pc:sldChg chg="addSp delSp modSp mod chgLayout">
        <pc:chgData name="Jenny Bednarczyk" userId="7f9c8ffc-95af-4b04-92c4-fd32820764eb" providerId="ADAL" clId="{CC262842-7F64-8E4D-B5D6-CCFA3D3C869D}" dt="2023-07-18T19:28:47.946" v="362" actId="1036"/>
        <pc:sldMkLst>
          <pc:docMk/>
          <pc:sldMk cId="3803848095" sldId="259"/>
        </pc:sldMkLst>
        <pc:spChg chg="mod or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2" creationId="{AC1E3EAB-5EA3-4958-A66F-DDEBAF984C37}"/>
          </ac:spMkLst>
        </pc:spChg>
        <pc:spChg chg="mod or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3" creationId="{E0CF65C5-1EB1-ED3F-0E86-01DE4F4AB6FF}"/>
          </ac:spMkLst>
        </pc:spChg>
        <pc:spChg chg="mod or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4" creationId="{37DF9460-25C9-626F-FA46-786BE537A4C4}"/>
          </ac:spMkLst>
        </pc:spChg>
        <pc:spChg chg="mod or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5" creationId="{1F9FE8B0-F222-D9B6-0302-317D154E1C63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6" creationId="{38D7F25F-9D85-6A5A-D1EB-D905D5B59E78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7" creationId="{7F2A3D73-C2A1-FFF8-E6A4-EA607D9433BE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8" creationId="{5AF06AE7-F0B8-EB9D-BF27-06461D05C033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9" creationId="{D2576546-7A37-5FC9-E736-3C354832A1A9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10" creationId="{3B7E14EB-A2B2-80F6-6525-37A8A717055D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11" creationId="{F40CE9B4-0EC6-3A7C-BAE0-19CF5E54EE7A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12" creationId="{3D7D3401-9F74-5936-2C82-68FB0AC04EEC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13" creationId="{2F582AB1-46E7-1095-FC74-D7350F07C050}"/>
          </ac:spMkLst>
        </pc:spChg>
        <pc:spChg chg="mod">
          <ac:chgData name="Jenny Bednarczyk" userId="7f9c8ffc-95af-4b04-92c4-fd32820764eb" providerId="ADAL" clId="{CC262842-7F64-8E4D-B5D6-CCFA3D3C869D}" dt="2023-07-18T19:28:47.946" v="362" actId="1036"/>
          <ac:spMkLst>
            <pc:docMk/>
            <pc:sldMk cId="3803848095" sldId="259"/>
            <ac:spMk id="14" creationId="{DC2EE922-12BE-9B06-2792-279B6510189A}"/>
          </ac:spMkLst>
        </pc:spChg>
        <pc:spChg chg="add del mod">
          <ac:chgData name="Jenny Bednarczyk" userId="7f9c8ffc-95af-4b04-92c4-fd32820764eb" providerId="ADAL" clId="{CC262842-7F64-8E4D-B5D6-CCFA3D3C869D}" dt="2023-07-18T18:37:16.708" v="23" actId="6264"/>
          <ac:spMkLst>
            <pc:docMk/>
            <pc:sldMk cId="3803848095" sldId="259"/>
            <ac:spMk id="15" creationId="{4C8C2529-CD26-633D-3282-B413EC586994}"/>
          </ac:spMkLst>
        </pc:spChg>
        <pc:spChg chg="add del mod">
          <ac:chgData name="Jenny Bednarczyk" userId="7f9c8ffc-95af-4b04-92c4-fd32820764eb" providerId="ADAL" clId="{CC262842-7F64-8E4D-B5D6-CCFA3D3C869D}" dt="2023-07-18T18:37:16.708" v="23" actId="6264"/>
          <ac:spMkLst>
            <pc:docMk/>
            <pc:sldMk cId="3803848095" sldId="259"/>
            <ac:spMk id="16" creationId="{230D0743-B24D-B57F-C8B1-ADA623F11D45}"/>
          </ac:spMkLst>
        </pc:spChg>
        <pc:spChg chg="add del mod">
          <ac:chgData name="Jenny Bednarczyk" userId="7f9c8ffc-95af-4b04-92c4-fd32820764eb" providerId="ADAL" clId="{CC262842-7F64-8E4D-B5D6-CCFA3D3C869D}" dt="2023-07-18T18:37:16.708" v="23" actId="6264"/>
          <ac:spMkLst>
            <pc:docMk/>
            <pc:sldMk cId="3803848095" sldId="259"/>
            <ac:spMk id="17" creationId="{78350F4D-BD97-1173-CD06-823956224D9C}"/>
          </ac:spMkLst>
        </pc:spChg>
        <pc:spChg chg="add del mod">
          <ac:chgData name="Jenny Bednarczyk" userId="7f9c8ffc-95af-4b04-92c4-fd32820764eb" providerId="ADAL" clId="{CC262842-7F64-8E4D-B5D6-CCFA3D3C869D}" dt="2023-07-18T18:37:16.708" v="23" actId="6264"/>
          <ac:spMkLst>
            <pc:docMk/>
            <pc:sldMk cId="3803848095" sldId="259"/>
            <ac:spMk id="18" creationId="{0B491C4F-855A-233C-42D5-05DB4B086BBF}"/>
          </ac:spMkLst>
        </pc:spChg>
        <pc:spChg chg="add del mod">
          <ac:chgData name="Jenny Bednarczyk" userId="7f9c8ffc-95af-4b04-92c4-fd32820764eb" providerId="ADAL" clId="{CC262842-7F64-8E4D-B5D6-CCFA3D3C869D}" dt="2023-07-18T18:37:18.351" v="24" actId="6264"/>
          <ac:spMkLst>
            <pc:docMk/>
            <pc:sldMk cId="3803848095" sldId="259"/>
            <ac:spMk id="19" creationId="{04821C74-BC2C-0501-F4F3-22F6E6F3CF7A}"/>
          </ac:spMkLst>
        </pc:spChg>
        <pc:spChg chg="add del mod">
          <ac:chgData name="Jenny Bednarczyk" userId="7f9c8ffc-95af-4b04-92c4-fd32820764eb" providerId="ADAL" clId="{CC262842-7F64-8E4D-B5D6-CCFA3D3C869D}" dt="2023-07-18T18:37:18.351" v="24" actId="6264"/>
          <ac:spMkLst>
            <pc:docMk/>
            <pc:sldMk cId="3803848095" sldId="259"/>
            <ac:spMk id="20" creationId="{9D6DC748-9CFE-0E1D-BCEC-337507DFBB84}"/>
          </ac:spMkLst>
        </pc:spChg>
        <pc:spChg chg="add del mod">
          <ac:chgData name="Jenny Bednarczyk" userId="7f9c8ffc-95af-4b04-92c4-fd32820764eb" providerId="ADAL" clId="{CC262842-7F64-8E4D-B5D6-CCFA3D3C869D}" dt="2023-07-18T18:37:18.351" v="24" actId="6264"/>
          <ac:spMkLst>
            <pc:docMk/>
            <pc:sldMk cId="3803848095" sldId="259"/>
            <ac:spMk id="21" creationId="{E5A61C88-4E15-3BF7-C16F-C98CEE3C33A0}"/>
          </ac:spMkLst>
        </pc:spChg>
        <pc:spChg chg="add del mod">
          <ac:chgData name="Jenny Bednarczyk" userId="7f9c8ffc-95af-4b04-92c4-fd32820764eb" providerId="ADAL" clId="{CC262842-7F64-8E4D-B5D6-CCFA3D3C869D}" dt="2023-07-18T18:37:18.351" v="24" actId="6264"/>
          <ac:spMkLst>
            <pc:docMk/>
            <pc:sldMk cId="3803848095" sldId="259"/>
            <ac:spMk id="22" creationId="{54865E57-7A90-73F6-9CD8-0FA3C91B8C18}"/>
          </ac:spMkLst>
        </pc:spChg>
        <pc:spChg chg="add del mod">
          <ac:chgData name="Jenny Bednarczyk" userId="7f9c8ffc-95af-4b04-92c4-fd32820764eb" providerId="ADAL" clId="{CC262842-7F64-8E4D-B5D6-CCFA3D3C869D}" dt="2023-07-18T18:37:18.984" v="25" actId="6264"/>
          <ac:spMkLst>
            <pc:docMk/>
            <pc:sldMk cId="3803848095" sldId="259"/>
            <ac:spMk id="23" creationId="{C39AAECB-1279-DDE5-70AD-26245C193C3D}"/>
          </ac:spMkLst>
        </pc:spChg>
        <pc:spChg chg="add del mod">
          <ac:chgData name="Jenny Bednarczyk" userId="7f9c8ffc-95af-4b04-92c4-fd32820764eb" providerId="ADAL" clId="{CC262842-7F64-8E4D-B5D6-CCFA3D3C869D}" dt="2023-07-18T18:37:18.984" v="25" actId="6264"/>
          <ac:spMkLst>
            <pc:docMk/>
            <pc:sldMk cId="3803848095" sldId="259"/>
            <ac:spMk id="24" creationId="{ED60C95C-22D4-C8D8-D908-1896BB818D73}"/>
          </ac:spMkLst>
        </pc:spChg>
        <pc:spChg chg="add del mod">
          <ac:chgData name="Jenny Bednarczyk" userId="7f9c8ffc-95af-4b04-92c4-fd32820764eb" providerId="ADAL" clId="{CC262842-7F64-8E4D-B5D6-CCFA3D3C869D}" dt="2023-07-18T18:37:18.984" v="25" actId="6264"/>
          <ac:spMkLst>
            <pc:docMk/>
            <pc:sldMk cId="3803848095" sldId="259"/>
            <ac:spMk id="25" creationId="{5C581409-966A-9070-FFBD-97BE229C7307}"/>
          </ac:spMkLst>
        </pc:spChg>
        <pc:spChg chg="add del mod">
          <ac:chgData name="Jenny Bednarczyk" userId="7f9c8ffc-95af-4b04-92c4-fd32820764eb" providerId="ADAL" clId="{CC262842-7F64-8E4D-B5D6-CCFA3D3C869D}" dt="2023-07-18T18:37:18.984" v="25" actId="6264"/>
          <ac:spMkLst>
            <pc:docMk/>
            <pc:sldMk cId="3803848095" sldId="259"/>
            <ac:spMk id="26" creationId="{D52F4F36-124C-D474-AC60-F7DF81762BE3}"/>
          </ac:spMkLst>
        </pc:spChg>
        <pc:spChg chg="add del mod">
          <ac:chgData name="Jenny Bednarczyk" userId="7f9c8ffc-95af-4b04-92c4-fd32820764eb" providerId="ADAL" clId="{CC262842-7F64-8E4D-B5D6-CCFA3D3C869D}" dt="2023-07-18T18:37:19.717" v="26" actId="6264"/>
          <ac:spMkLst>
            <pc:docMk/>
            <pc:sldMk cId="3803848095" sldId="259"/>
            <ac:spMk id="27" creationId="{2A229417-364E-AC47-A66A-58C3FD333E99}"/>
          </ac:spMkLst>
        </pc:spChg>
        <pc:spChg chg="add del mod">
          <ac:chgData name="Jenny Bednarczyk" userId="7f9c8ffc-95af-4b04-92c4-fd32820764eb" providerId="ADAL" clId="{CC262842-7F64-8E4D-B5D6-CCFA3D3C869D}" dt="2023-07-18T18:37:19.717" v="26" actId="6264"/>
          <ac:spMkLst>
            <pc:docMk/>
            <pc:sldMk cId="3803848095" sldId="259"/>
            <ac:spMk id="28" creationId="{A6997620-EF44-C80D-3AA1-B58197C6AC6C}"/>
          </ac:spMkLst>
        </pc:spChg>
        <pc:spChg chg="add del mod">
          <ac:chgData name="Jenny Bednarczyk" userId="7f9c8ffc-95af-4b04-92c4-fd32820764eb" providerId="ADAL" clId="{CC262842-7F64-8E4D-B5D6-CCFA3D3C869D}" dt="2023-07-18T18:37:19.717" v="26" actId="6264"/>
          <ac:spMkLst>
            <pc:docMk/>
            <pc:sldMk cId="3803848095" sldId="259"/>
            <ac:spMk id="29" creationId="{B21BDBA4-3E90-7563-2BF5-A7BF967414E8}"/>
          </ac:spMkLst>
        </pc:spChg>
        <pc:spChg chg="add del mod">
          <ac:chgData name="Jenny Bednarczyk" userId="7f9c8ffc-95af-4b04-92c4-fd32820764eb" providerId="ADAL" clId="{CC262842-7F64-8E4D-B5D6-CCFA3D3C869D}" dt="2023-07-18T18:37:19.717" v="26" actId="6264"/>
          <ac:spMkLst>
            <pc:docMk/>
            <pc:sldMk cId="3803848095" sldId="259"/>
            <ac:spMk id="30" creationId="{870A815C-3BFC-41A7-20C9-D315DB8E6E92}"/>
          </ac:spMkLst>
        </pc:spChg>
        <pc:spChg chg="add del mod">
          <ac:chgData name="Jenny Bednarczyk" userId="7f9c8ffc-95af-4b04-92c4-fd32820764eb" providerId="ADAL" clId="{CC262842-7F64-8E4D-B5D6-CCFA3D3C869D}" dt="2023-07-18T18:37:22.919" v="27" actId="6264"/>
          <ac:spMkLst>
            <pc:docMk/>
            <pc:sldMk cId="3803848095" sldId="259"/>
            <ac:spMk id="31" creationId="{797CC289-E68F-342A-3FCF-46091F0EFDD1}"/>
          </ac:spMkLst>
        </pc:spChg>
        <pc:spChg chg="add del mod">
          <ac:chgData name="Jenny Bednarczyk" userId="7f9c8ffc-95af-4b04-92c4-fd32820764eb" providerId="ADAL" clId="{CC262842-7F64-8E4D-B5D6-CCFA3D3C869D}" dt="2023-07-18T18:37:22.919" v="27" actId="6264"/>
          <ac:spMkLst>
            <pc:docMk/>
            <pc:sldMk cId="3803848095" sldId="259"/>
            <ac:spMk id="32" creationId="{89596F0E-E0B0-69C4-76AE-179477454526}"/>
          </ac:spMkLst>
        </pc:spChg>
        <pc:spChg chg="add del mod">
          <ac:chgData name="Jenny Bednarczyk" userId="7f9c8ffc-95af-4b04-92c4-fd32820764eb" providerId="ADAL" clId="{CC262842-7F64-8E4D-B5D6-CCFA3D3C869D}" dt="2023-07-18T18:37:22.919" v="27" actId="6264"/>
          <ac:spMkLst>
            <pc:docMk/>
            <pc:sldMk cId="3803848095" sldId="259"/>
            <ac:spMk id="33" creationId="{8BC702F0-3A0E-4D12-3600-8544201913AD}"/>
          </ac:spMkLst>
        </pc:spChg>
        <pc:spChg chg="add del mod">
          <ac:chgData name="Jenny Bednarczyk" userId="7f9c8ffc-95af-4b04-92c4-fd32820764eb" providerId="ADAL" clId="{CC262842-7F64-8E4D-B5D6-CCFA3D3C869D}" dt="2023-07-18T18:37:22.919" v="27" actId="6264"/>
          <ac:spMkLst>
            <pc:docMk/>
            <pc:sldMk cId="3803848095" sldId="259"/>
            <ac:spMk id="34" creationId="{A278CEE3-286D-0BDF-CC97-972320F13BA8}"/>
          </ac:spMkLst>
        </pc:spChg>
      </pc:sldChg>
      <pc:sldMasterChg chg="modSldLayout">
        <pc:chgData name="Jenny Bednarczyk" userId="7f9c8ffc-95af-4b04-92c4-fd32820764eb" providerId="ADAL" clId="{CC262842-7F64-8E4D-B5D6-CCFA3D3C869D}" dt="2023-07-19T14:50:40.551" v="494" actId="1038"/>
        <pc:sldMasterMkLst>
          <pc:docMk/>
          <pc:sldMasterMk cId="4134196459" sldId="2147483664"/>
        </pc:sldMasterMkLst>
        <pc:sldLayoutChg chg="addSp modSp mod">
          <pc:chgData name="Jenny Bednarczyk" userId="7f9c8ffc-95af-4b04-92c4-fd32820764eb" providerId="ADAL" clId="{CC262842-7F64-8E4D-B5D6-CCFA3D3C869D}" dt="2023-07-18T19:42:36.707" v="380" actId="20577"/>
          <pc:sldLayoutMkLst>
            <pc:docMk/>
            <pc:sldMasterMk cId="4134196459" sldId="2147483664"/>
            <pc:sldLayoutMk cId="3469163955" sldId="2147483665"/>
          </pc:sldLayoutMkLst>
          <pc:spChg chg="add mod">
            <ac:chgData name="Jenny Bednarczyk" userId="7f9c8ffc-95af-4b04-92c4-fd32820764eb" providerId="ADAL" clId="{CC262842-7F64-8E4D-B5D6-CCFA3D3C869D}" dt="2023-07-18T18:37:46.269" v="36" actId="1036"/>
            <ac:spMkLst>
              <pc:docMk/>
              <pc:sldMasterMk cId="4134196459" sldId="2147483664"/>
              <pc:sldLayoutMk cId="3469163955" sldId="2147483665"/>
              <ac:spMk id="2" creationId="{7A72FD4A-C32B-9BC5-6F9C-05AA2D5DC174}"/>
            </ac:spMkLst>
          </pc:spChg>
          <pc:spChg chg="add mod">
            <ac:chgData name="Jenny Bednarczyk" userId="7f9c8ffc-95af-4b04-92c4-fd32820764eb" providerId="ADAL" clId="{CC262842-7F64-8E4D-B5D6-CCFA3D3C869D}" dt="2023-07-18T18:37:46.269" v="36" actId="1036"/>
            <ac:spMkLst>
              <pc:docMk/>
              <pc:sldMasterMk cId="4134196459" sldId="2147483664"/>
              <pc:sldLayoutMk cId="3469163955" sldId="2147483665"/>
              <ac:spMk id="3" creationId="{DB7F396C-97B9-ADF0-DF9F-0D4681490226}"/>
            </ac:spMkLst>
          </pc:spChg>
          <pc:spChg chg="add mod">
            <ac:chgData name="Jenny Bednarczyk" userId="7f9c8ffc-95af-4b04-92c4-fd32820764eb" providerId="ADAL" clId="{CC262842-7F64-8E4D-B5D6-CCFA3D3C869D}" dt="2023-07-18T18:58:31.066" v="289" actId="948"/>
            <ac:spMkLst>
              <pc:docMk/>
              <pc:sldMasterMk cId="4134196459" sldId="2147483664"/>
              <pc:sldLayoutMk cId="3469163955" sldId="2147483665"/>
              <ac:spMk id="4" creationId="{C8857417-467E-0670-DE05-356BC5C1BE37}"/>
            </ac:spMkLst>
          </pc:spChg>
          <pc:spChg chg="mod">
            <ac:chgData name="Jenny Bednarczyk" userId="7f9c8ffc-95af-4b04-92c4-fd32820764eb" providerId="ADAL" clId="{CC262842-7F64-8E4D-B5D6-CCFA3D3C869D}" dt="2023-07-18T18:54:53.954" v="188" actId="1076"/>
            <ac:spMkLst>
              <pc:docMk/>
              <pc:sldMasterMk cId="4134196459" sldId="2147483664"/>
              <pc:sldLayoutMk cId="3469163955" sldId="2147483665"/>
              <ac:spMk id="10" creationId="{F7F6C45E-E05E-72C4-EA19-A60ACC8BD1BD}"/>
            </ac:spMkLst>
          </pc:spChg>
          <pc:spChg chg="mod">
            <ac:chgData name="Jenny Bednarczyk" userId="7f9c8ffc-95af-4b04-92c4-fd32820764eb" providerId="ADAL" clId="{CC262842-7F64-8E4D-B5D6-CCFA3D3C869D}" dt="2023-07-18T18:54:37.135" v="170" actId="1076"/>
            <ac:spMkLst>
              <pc:docMk/>
              <pc:sldMasterMk cId="4134196459" sldId="2147483664"/>
              <pc:sldLayoutMk cId="3469163955" sldId="2147483665"/>
              <ac:spMk id="11" creationId="{BB4A6585-D1FE-DC55-A974-2736A86F1219}"/>
            </ac:spMkLst>
          </pc:spChg>
          <pc:spChg chg="mod">
            <ac:chgData name="Jenny Bednarczyk" userId="7f9c8ffc-95af-4b04-92c4-fd32820764eb" providerId="ADAL" clId="{CC262842-7F64-8E4D-B5D6-CCFA3D3C869D}" dt="2023-07-18T19:28:00.946" v="344" actId="1037"/>
            <ac:spMkLst>
              <pc:docMk/>
              <pc:sldMasterMk cId="4134196459" sldId="2147483664"/>
              <pc:sldLayoutMk cId="3469163955" sldId="2147483665"/>
              <ac:spMk id="12" creationId="{88C07429-7E77-5771-B0A7-9FD97B625682}"/>
            </ac:spMkLst>
          </pc:spChg>
          <pc:spChg chg="mod">
            <ac:chgData name="Jenny Bednarczyk" userId="7f9c8ffc-95af-4b04-92c4-fd32820764eb" providerId="ADAL" clId="{CC262842-7F64-8E4D-B5D6-CCFA3D3C869D}" dt="2023-07-18T19:27:53.384" v="339" actId="1037"/>
            <ac:spMkLst>
              <pc:docMk/>
              <pc:sldMasterMk cId="4134196459" sldId="2147483664"/>
              <pc:sldLayoutMk cId="3469163955" sldId="2147483665"/>
              <ac:spMk id="14" creationId="{7F35FA82-0916-FAE0-1BDC-B40EB162D32B}"/>
            </ac:spMkLst>
          </pc:spChg>
          <pc:spChg chg="mod">
            <ac:chgData name="Jenny Bednarczyk" userId="7f9c8ffc-95af-4b04-92c4-fd32820764eb" providerId="ADAL" clId="{CC262842-7F64-8E4D-B5D6-CCFA3D3C869D}" dt="2023-07-18T19:27:53.384" v="339" actId="1037"/>
            <ac:spMkLst>
              <pc:docMk/>
              <pc:sldMasterMk cId="4134196459" sldId="2147483664"/>
              <pc:sldLayoutMk cId="3469163955" sldId="2147483665"/>
              <ac:spMk id="15" creationId="{EA6E64C6-F6E6-8F3D-B2F3-C51D226CE004}"/>
            </ac:spMkLst>
          </pc:spChg>
          <pc:spChg chg="mod">
            <ac:chgData name="Jenny Bednarczyk" userId="7f9c8ffc-95af-4b04-92c4-fd32820764eb" providerId="ADAL" clId="{CC262842-7F64-8E4D-B5D6-CCFA3D3C869D}" dt="2023-07-18T19:27:53.384" v="339" actId="1037"/>
            <ac:spMkLst>
              <pc:docMk/>
              <pc:sldMasterMk cId="4134196459" sldId="2147483664"/>
              <pc:sldLayoutMk cId="3469163955" sldId="2147483665"/>
              <ac:spMk id="16" creationId="{3667D8A6-7A33-3E9B-53D6-F4D117DC33FD}"/>
            </ac:spMkLst>
          </pc:spChg>
          <pc:spChg chg="mod">
            <ac:chgData name="Jenny Bednarczyk" userId="7f9c8ffc-95af-4b04-92c4-fd32820764eb" providerId="ADAL" clId="{CC262842-7F64-8E4D-B5D6-CCFA3D3C869D}" dt="2023-07-18T19:28:00.946" v="344" actId="1037"/>
            <ac:spMkLst>
              <pc:docMk/>
              <pc:sldMasterMk cId="4134196459" sldId="2147483664"/>
              <pc:sldLayoutMk cId="3469163955" sldId="2147483665"/>
              <ac:spMk id="17" creationId="{C3C6D156-DDC1-C2C1-3308-5E0D18E4D58A}"/>
            </ac:spMkLst>
          </pc:spChg>
          <pc:spChg chg="mod">
            <ac:chgData name="Jenny Bednarczyk" userId="7f9c8ffc-95af-4b04-92c4-fd32820764eb" providerId="ADAL" clId="{CC262842-7F64-8E4D-B5D6-CCFA3D3C869D}" dt="2023-07-18T19:28:00.946" v="344" actId="1037"/>
            <ac:spMkLst>
              <pc:docMk/>
              <pc:sldMasterMk cId="4134196459" sldId="2147483664"/>
              <pc:sldLayoutMk cId="3469163955" sldId="2147483665"/>
              <ac:spMk id="18" creationId="{6110A2F2-56B5-26E0-D12B-C7930F1A24BC}"/>
            </ac:spMkLst>
          </pc:spChg>
          <pc:spChg chg="mod">
            <ac:chgData name="Jenny Bednarczyk" userId="7f9c8ffc-95af-4b04-92c4-fd32820764eb" providerId="ADAL" clId="{CC262842-7F64-8E4D-B5D6-CCFA3D3C869D}" dt="2023-07-18T18:38:52.266" v="95" actId="1035"/>
            <ac:spMkLst>
              <pc:docMk/>
              <pc:sldMasterMk cId="4134196459" sldId="2147483664"/>
              <pc:sldLayoutMk cId="3469163955" sldId="2147483665"/>
              <ac:spMk id="19" creationId="{DF543ABE-B29E-44EA-2C4A-E04002B4326C}"/>
            </ac:spMkLst>
          </pc:spChg>
          <pc:spChg chg="mod">
            <ac:chgData name="Jenny Bednarczyk" userId="7f9c8ffc-95af-4b04-92c4-fd32820764eb" providerId="ADAL" clId="{CC262842-7F64-8E4D-B5D6-CCFA3D3C869D}" dt="2023-07-18T19:42:36.707" v="380" actId="20577"/>
            <ac:spMkLst>
              <pc:docMk/>
              <pc:sldMasterMk cId="4134196459" sldId="2147483664"/>
              <pc:sldLayoutMk cId="3469163955" sldId="2147483665"/>
              <ac:spMk id="20" creationId="{DEDAAD6D-2A09-5012-E9F0-DF21E3F29289}"/>
            </ac:spMkLst>
          </pc:spChg>
          <pc:spChg chg="mod">
            <ac:chgData name="Jenny Bednarczyk" userId="7f9c8ffc-95af-4b04-92c4-fd32820764eb" providerId="ADAL" clId="{CC262842-7F64-8E4D-B5D6-CCFA3D3C869D}" dt="2023-07-18T18:38:52.266" v="95" actId="1035"/>
            <ac:spMkLst>
              <pc:docMk/>
              <pc:sldMasterMk cId="4134196459" sldId="2147483664"/>
              <pc:sldLayoutMk cId="3469163955" sldId="2147483665"/>
              <ac:spMk id="25" creationId="{00564D4F-39BD-0ABE-BB0B-4E9C6AB66672}"/>
            </ac:spMkLst>
          </pc:spChg>
          <pc:spChg chg="mod">
            <ac:chgData name="Jenny Bednarczyk" userId="7f9c8ffc-95af-4b04-92c4-fd32820764eb" providerId="ADAL" clId="{CC262842-7F64-8E4D-B5D6-CCFA3D3C869D}" dt="2023-07-18T18:38:52.266" v="95" actId="1035"/>
            <ac:spMkLst>
              <pc:docMk/>
              <pc:sldMasterMk cId="4134196459" sldId="2147483664"/>
              <pc:sldLayoutMk cId="3469163955" sldId="2147483665"/>
              <ac:spMk id="29" creationId="{FBC87516-0DA5-9705-8DF6-67AEAAF2A344}"/>
            </ac:spMkLst>
          </pc:spChg>
          <pc:spChg chg="mod">
            <ac:chgData name="Jenny Bednarczyk" userId="7f9c8ffc-95af-4b04-92c4-fd32820764eb" providerId="ADAL" clId="{CC262842-7F64-8E4D-B5D6-CCFA3D3C869D}" dt="2023-07-18T18:54:53.954" v="188" actId="1076"/>
            <ac:spMkLst>
              <pc:docMk/>
              <pc:sldMasterMk cId="4134196459" sldId="2147483664"/>
              <pc:sldLayoutMk cId="3469163955" sldId="2147483665"/>
              <ac:spMk id="41" creationId="{31D763A6-1E53-00C3-E47A-4DA8F8658B4D}"/>
            </ac:spMkLst>
          </pc:spChg>
          <pc:spChg chg="mod">
            <ac:chgData name="Jenny Bednarczyk" userId="7f9c8ffc-95af-4b04-92c4-fd32820764eb" providerId="ADAL" clId="{CC262842-7F64-8E4D-B5D6-CCFA3D3C869D}" dt="2023-07-18T19:42:29.299" v="379" actId="20577"/>
            <ac:spMkLst>
              <pc:docMk/>
              <pc:sldMasterMk cId="4134196459" sldId="2147483664"/>
              <pc:sldLayoutMk cId="3469163955" sldId="2147483665"/>
              <ac:spMk id="42" creationId="{92C56D54-E965-653B-6668-2F163BDBC182}"/>
            </ac:spMkLst>
          </pc:spChg>
        </pc:sldLayoutChg>
        <pc:sldLayoutChg chg="addSp modSp mod">
          <pc:chgData name="Jenny Bednarczyk" userId="7f9c8ffc-95af-4b04-92c4-fd32820764eb" providerId="ADAL" clId="{CC262842-7F64-8E4D-B5D6-CCFA3D3C869D}" dt="2023-07-19T14:50:40.551" v="494" actId="1038"/>
          <pc:sldLayoutMkLst>
            <pc:docMk/>
            <pc:sldMasterMk cId="4134196459" sldId="2147483664"/>
            <pc:sldLayoutMk cId="3695219629" sldId="2147483666"/>
          </pc:sldLayoutMkLst>
          <pc:spChg chg="mod">
            <ac:chgData name="Jenny Bednarczyk" userId="7f9c8ffc-95af-4b04-92c4-fd32820764eb" providerId="ADAL" clId="{CC262842-7F64-8E4D-B5D6-CCFA3D3C869D}" dt="2023-07-18T19:42:46.132" v="381" actId="20577"/>
            <ac:spMkLst>
              <pc:docMk/>
              <pc:sldMasterMk cId="4134196459" sldId="2147483664"/>
              <pc:sldLayoutMk cId="3695219629" sldId="2147483666"/>
              <ac:spMk id="16" creationId="{CEA1FDAA-9917-02CF-57CC-277838885F1C}"/>
            </ac:spMkLst>
          </pc:spChg>
          <pc:picChg chg="add mod">
            <ac:chgData name="Jenny Bednarczyk" userId="7f9c8ffc-95af-4b04-92c4-fd32820764eb" providerId="ADAL" clId="{CC262842-7F64-8E4D-B5D6-CCFA3D3C869D}" dt="2023-07-19T14:50:40.551" v="494" actId="1038"/>
            <ac:picMkLst>
              <pc:docMk/>
              <pc:sldMasterMk cId="4134196459" sldId="2147483664"/>
              <pc:sldLayoutMk cId="3695219629" sldId="2147483666"/>
              <ac:picMk id="3" creationId="{C5A3CFFB-04DA-6A9A-619F-E9A448D41ABB}"/>
            </ac:picMkLst>
          </pc:picChg>
          <pc:picChg chg="add mod">
            <ac:chgData name="Jenny Bednarczyk" userId="7f9c8ffc-95af-4b04-92c4-fd32820764eb" providerId="ADAL" clId="{CC262842-7F64-8E4D-B5D6-CCFA3D3C869D}" dt="2023-07-19T14:50:33.636" v="484" actId="1037"/>
            <ac:picMkLst>
              <pc:docMk/>
              <pc:sldMasterMk cId="4134196459" sldId="2147483664"/>
              <pc:sldLayoutMk cId="3695219629" sldId="2147483666"/>
              <ac:picMk id="4" creationId="{B4A6B145-D66A-A48C-6AB3-0C51521F623B}"/>
            </ac:picMkLst>
          </pc:picChg>
        </pc:sldLayoutChg>
      </pc:sldMasterChg>
    </pc:docChg>
  </pc:docChgLst>
  <pc:docChgLst>
    <pc:chgData name="Beth Flatley" userId="992ceaea-a806-4c73-a042-2c439b4978f4" providerId="ADAL" clId="{956FF98D-73E9-D74B-9D57-E80CDAEDBB89}"/>
    <pc:docChg chg="custSel addSld modSld modMainMaster">
      <pc:chgData name="Beth Flatley" userId="992ceaea-a806-4c73-a042-2c439b4978f4" providerId="ADAL" clId="{956FF98D-73E9-D74B-9D57-E80CDAEDBB89}" dt="2023-07-06T22:31:44.469" v="77" actId="478"/>
      <pc:docMkLst>
        <pc:docMk/>
      </pc:docMkLst>
      <pc:sldChg chg="addSp delSp modSp add mod modClrScheme chgLayout">
        <pc:chgData name="Beth Flatley" userId="992ceaea-a806-4c73-a042-2c439b4978f4" providerId="ADAL" clId="{956FF98D-73E9-D74B-9D57-E80CDAEDBB89}" dt="2023-07-06T22:29:35.200" v="57" actId="478"/>
        <pc:sldMkLst>
          <pc:docMk/>
          <pc:sldMk cId="1702868250" sldId="258"/>
        </pc:sldMkLst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2" creationId="{BE367458-F75C-F267-1913-098298EDDA2A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3" creationId="{8AF238F7-BAD7-1F49-644D-EAD26BAE9688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4" creationId="{D1FAEACA-9DE0-EF10-3CBD-007E3409AC77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5" creationId="{B68F4C4E-4C2C-3AA6-7ABC-56BF513275A6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6" creationId="{47530135-21AC-1253-82EF-5C326DB534E9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7" creationId="{CB0B343B-D39F-B3B4-EDBA-E6CAFBA79A94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8" creationId="{39FBDE37-1889-8531-4991-44827718803E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9" creationId="{AE9C20EE-988C-DAB3-42AC-A248611F8E04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10" creationId="{45EAC3E7-FC44-7142-92A9-DAAA7F02AAC7}"/>
          </ac:spMkLst>
        </pc:spChg>
        <pc:spChg chg="mod ord">
          <ac:chgData name="Beth Flatley" userId="992ceaea-a806-4c73-a042-2c439b4978f4" providerId="ADAL" clId="{956FF98D-73E9-D74B-9D57-E80CDAEDBB89}" dt="2023-07-06T22:26:59.326" v="42" actId="27636"/>
          <ac:spMkLst>
            <pc:docMk/>
            <pc:sldMk cId="1702868250" sldId="258"/>
            <ac:spMk id="11" creationId="{544A7F5D-CF93-1DCE-3210-40BC5037892B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12" creationId="{B45B442D-1674-F0A7-C98E-8FC982230032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13" creationId="{7F73EB58-4001-9C51-542B-EDA279C4EB00}"/>
          </ac:spMkLst>
        </pc:spChg>
        <pc:spChg chg="mod ord">
          <ac:chgData name="Beth Flatley" userId="992ceaea-a806-4c73-a042-2c439b4978f4" providerId="ADAL" clId="{956FF98D-73E9-D74B-9D57-E80CDAEDBB89}" dt="2023-07-06T22:26:59.289" v="41" actId="700"/>
          <ac:spMkLst>
            <pc:docMk/>
            <pc:sldMk cId="1702868250" sldId="258"/>
            <ac:spMk id="14" creationId="{62044F40-7797-CE8C-E2A7-F60F01DB5317}"/>
          </ac:spMkLst>
        </pc:spChg>
        <pc:picChg chg="add del mod modCrop">
          <ac:chgData name="Beth Flatley" userId="992ceaea-a806-4c73-a042-2c439b4978f4" providerId="ADAL" clId="{956FF98D-73E9-D74B-9D57-E80CDAEDBB89}" dt="2023-07-06T22:29:35.200" v="57" actId="478"/>
          <ac:picMkLst>
            <pc:docMk/>
            <pc:sldMk cId="1702868250" sldId="258"/>
            <ac:picMk id="19" creationId="{FAA494EE-F264-0B09-50A9-0237D1BAD718}"/>
          </ac:picMkLst>
        </pc:picChg>
      </pc:sldChg>
      <pc:sldMasterChg chg="modSp mod">
        <pc:chgData name="Beth Flatley" userId="992ceaea-a806-4c73-a042-2c439b4978f4" providerId="ADAL" clId="{956FF98D-73E9-D74B-9D57-E80CDAEDBB89}" dt="2023-07-06T22:24:52.003" v="21" actId="255"/>
        <pc:sldMasterMkLst>
          <pc:docMk/>
          <pc:sldMasterMk cId="691222166" sldId="2147483662"/>
        </pc:sldMasterMkLst>
        <pc:spChg chg="mod">
          <ac:chgData name="Beth Flatley" userId="992ceaea-a806-4c73-a042-2c439b4978f4" providerId="ADAL" clId="{956FF98D-73E9-D74B-9D57-E80CDAEDBB89}" dt="2023-07-06T22:24:52.003" v="21" actId="255"/>
          <ac:spMkLst>
            <pc:docMk/>
            <pc:sldMasterMk cId="691222166" sldId="2147483662"/>
            <ac:spMk id="10" creationId="{0F415E8B-7997-D11C-B3D2-5410571F95BA}"/>
          </ac:spMkLst>
        </pc:spChg>
      </pc:sldMasterChg>
      <pc:sldMasterChg chg="addSp delSp modSp mod">
        <pc:chgData name="Beth Flatley" userId="992ceaea-a806-4c73-a042-2c439b4978f4" providerId="ADAL" clId="{956FF98D-73E9-D74B-9D57-E80CDAEDBB89}" dt="2023-07-06T22:31:44.469" v="77" actId="478"/>
        <pc:sldMasterMkLst>
          <pc:docMk/>
          <pc:sldMasterMk cId="4134196459" sldId="2147483664"/>
        </pc:sldMasterMkLst>
        <pc:spChg chg="mod">
          <ac:chgData name="Beth Flatley" userId="992ceaea-a806-4c73-a042-2c439b4978f4" providerId="ADAL" clId="{956FF98D-73E9-D74B-9D57-E80CDAEDBB89}" dt="2023-07-06T22:26:30.914" v="40" actId="207"/>
          <ac:spMkLst>
            <pc:docMk/>
            <pc:sldMasterMk cId="4134196459" sldId="2147483664"/>
            <ac:spMk id="10" creationId="{0F415E8B-7997-D11C-B3D2-5410571F95BA}"/>
          </ac:spMkLst>
        </pc:spChg>
        <pc:picChg chg="add del mod">
          <ac:chgData name="Beth Flatley" userId="992ceaea-a806-4c73-a042-2c439b4978f4" providerId="ADAL" clId="{956FF98D-73E9-D74B-9D57-E80CDAEDBB89}" dt="2023-07-06T22:20:47.420" v="2" actId="478"/>
          <ac:picMkLst>
            <pc:docMk/>
            <pc:sldMasterMk cId="4134196459" sldId="2147483664"/>
            <ac:picMk id="3" creationId="{6CE5E07D-9264-9D52-9139-FF3228E24225}"/>
          </ac:picMkLst>
        </pc:picChg>
        <pc:picChg chg="del mod">
          <ac:chgData name="Beth Flatley" userId="992ceaea-a806-4c73-a042-2c439b4978f4" providerId="ADAL" clId="{956FF98D-73E9-D74B-9D57-E80CDAEDBB89}" dt="2023-07-06T22:23:55.602" v="16" actId="478"/>
          <ac:picMkLst>
            <pc:docMk/>
            <pc:sldMasterMk cId="4134196459" sldId="2147483664"/>
            <ac:picMk id="5" creationId="{FEC05872-A42E-9F29-CBCD-2FA07A776C6A}"/>
          </ac:picMkLst>
        </pc:picChg>
        <pc:picChg chg="add del mod">
          <ac:chgData name="Beth Flatley" userId="992ceaea-a806-4c73-a042-2c439b4978f4" providerId="ADAL" clId="{956FF98D-73E9-D74B-9D57-E80CDAEDBB89}" dt="2023-07-06T22:23:29.417" v="9" actId="478"/>
          <ac:picMkLst>
            <pc:docMk/>
            <pc:sldMasterMk cId="4134196459" sldId="2147483664"/>
            <ac:picMk id="6" creationId="{47B462C9-1E9B-E5EF-0189-4AD6356EE378}"/>
          </ac:picMkLst>
        </pc:picChg>
        <pc:picChg chg="add del mod modCrop">
          <ac:chgData name="Beth Flatley" userId="992ceaea-a806-4c73-a042-2c439b4978f4" providerId="ADAL" clId="{956FF98D-73E9-D74B-9D57-E80CDAEDBB89}" dt="2023-07-06T22:31:44.469" v="77" actId="478"/>
          <ac:picMkLst>
            <pc:docMk/>
            <pc:sldMasterMk cId="4134196459" sldId="2147483664"/>
            <ac:picMk id="9" creationId="{6E55BFFE-F48C-36CB-B751-119E66CBA963}"/>
          </ac:picMkLst>
        </pc:picChg>
        <pc:picChg chg="add mod modCrop">
          <ac:chgData name="Beth Flatley" userId="992ceaea-a806-4c73-a042-2c439b4978f4" providerId="ADAL" clId="{956FF98D-73E9-D74B-9D57-E80CDAEDBB89}" dt="2023-07-06T22:31:40.571" v="76" actId="167"/>
          <ac:picMkLst>
            <pc:docMk/>
            <pc:sldMasterMk cId="4134196459" sldId="2147483664"/>
            <ac:picMk id="12" creationId="{3FCB7364-AD67-C59E-FC8E-ACCA474AE08F}"/>
          </ac:picMkLst>
        </pc:picChg>
      </pc:sldMasterChg>
    </pc:docChg>
  </pc:docChgLst>
  <pc:docChgLst>
    <pc:chgData name="Jenny Bednarczyk" userId="7f9c8ffc-95af-4b04-92c4-fd32820764eb" providerId="ADAL" clId="{5A0BDEDA-FAA2-5B48-95B7-5FC8CEA61F32}"/>
    <pc:docChg chg="undo redo custSel delSld modSld delMainMaster">
      <pc:chgData name="Jenny Bednarczyk" userId="7f9c8ffc-95af-4b04-92c4-fd32820764eb" providerId="ADAL" clId="{5A0BDEDA-FAA2-5B48-95B7-5FC8CEA61F32}" dt="2023-07-07T17:47:16.618" v="229" actId="20577"/>
      <pc:docMkLst>
        <pc:docMk/>
      </pc:docMkLst>
      <pc:sldChg chg="del">
        <pc:chgData name="Jenny Bednarczyk" userId="7f9c8ffc-95af-4b04-92c4-fd32820764eb" providerId="ADAL" clId="{5A0BDEDA-FAA2-5B48-95B7-5FC8CEA61F32}" dt="2023-07-07T14:20:54.222" v="0" actId="2696"/>
        <pc:sldMkLst>
          <pc:docMk/>
          <pc:sldMk cId="1848197460" sldId="257"/>
        </pc:sldMkLst>
      </pc:sldChg>
      <pc:sldChg chg="addSp delSp modSp mod">
        <pc:chgData name="Jenny Bednarczyk" userId="7f9c8ffc-95af-4b04-92c4-fd32820764eb" providerId="ADAL" clId="{5A0BDEDA-FAA2-5B48-95B7-5FC8CEA61F32}" dt="2023-07-07T17:47:16.618" v="229" actId="20577"/>
        <pc:sldMkLst>
          <pc:docMk/>
          <pc:sldMk cId="1702868250" sldId="258"/>
        </pc:sldMkLst>
        <pc:spChg chg="mod">
          <ac:chgData name="Jenny Bednarczyk" userId="7f9c8ffc-95af-4b04-92c4-fd32820764eb" providerId="ADAL" clId="{5A0BDEDA-FAA2-5B48-95B7-5FC8CEA61F32}" dt="2023-07-07T17:38:27.287" v="2" actId="1076"/>
          <ac:spMkLst>
            <pc:docMk/>
            <pc:sldMk cId="1702868250" sldId="258"/>
            <ac:spMk id="8" creationId="{39FBDE37-1889-8531-4991-44827718803E}"/>
          </ac:spMkLst>
        </pc:spChg>
        <pc:spChg chg="mod">
          <ac:chgData name="Jenny Bednarczyk" userId="7f9c8ffc-95af-4b04-92c4-fd32820764eb" providerId="ADAL" clId="{5A0BDEDA-FAA2-5B48-95B7-5FC8CEA61F32}" dt="2023-07-07T17:38:30.304" v="4" actId="1076"/>
          <ac:spMkLst>
            <pc:docMk/>
            <pc:sldMk cId="1702868250" sldId="258"/>
            <ac:spMk id="9" creationId="{AE9C20EE-988C-DAB3-42AC-A248611F8E04}"/>
          </ac:spMkLst>
        </pc:spChg>
        <pc:spChg chg="mod">
          <ac:chgData name="Jenny Bednarczyk" userId="7f9c8ffc-95af-4b04-92c4-fd32820764eb" providerId="ADAL" clId="{5A0BDEDA-FAA2-5B48-95B7-5FC8CEA61F32}" dt="2023-07-07T17:38:33.773" v="6" actId="1076"/>
          <ac:spMkLst>
            <pc:docMk/>
            <pc:sldMk cId="1702868250" sldId="258"/>
            <ac:spMk id="10" creationId="{45EAC3E7-FC44-7142-92A9-DAAA7F02AAC7}"/>
          </ac:spMkLst>
        </pc:spChg>
        <pc:spChg chg="mod">
          <ac:chgData name="Jenny Bednarczyk" userId="7f9c8ffc-95af-4b04-92c4-fd32820764eb" providerId="ADAL" clId="{5A0BDEDA-FAA2-5B48-95B7-5FC8CEA61F32}" dt="2023-07-07T17:47:16.618" v="229" actId="20577"/>
          <ac:spMkLst>
            <pc:docMk/>
            <pc:sldMk cId="1702868250" sldId="258"/>
            <ac:spMk id="11" creationId="{544A7F5D-CF93-1DCE-3210-40BC5037892B}"/>
          </ac:spMkLst>
        </pc:spChg>
        <pc:spChg chg="mod">
          <ac:chgData name="Jenny Bednarczyk" userId="7f9c8ffc-95af-4b04-92c4-fd32820764eb" providerId="ADAL" clId="{5A0BDEDA-FAA2-5B48-95B7-5FC8CEA61F32}" dt="2023-07-07T17:46:43.264" v="219" actId="1076"/>
          <ac:spMkLst>
            <pc:docMk/>
            <pc:sldMk cId="1702868250" sldId="258"/>
            <ac:spMk id="12" creationId="{B45B442D-1674-F0A7-C98E-8FC982230032}"/>
          </ac:spMkLst>
        </pc:spChg>
        <pc:spChg chg="mod">
          <ac:chgData name="Jenny Bednarczyk" userId="7f9c8ffc-95af-4b04-92c4-fd32820764eb" providerId="ADAL" clId="{5A0BDEDA-FAA2-5B48-95B7-5FC8CEA61F32}" dt="2023-07-07T17:46:43.264" v="219" actId="1076"/>
          <ac:spMkLst>
            <pc:docMk/>
            <pc:sldMk cId="1702868250" sldId="258"/>
            <ac:spMk id="13" creationId="{7F73EB58-4001-9C51-542B-EDA279C4EB00}"/>
          </ac:spMkLst>
        </pc:spChg>
        <pc:spChg chg="mod">
          <ac:chgData name="Jenny Bednarczyk" userId="7f9c8ffc-95af-4b04-92c4-fd32820764eb" providerId="ADAL" clId="{5A0BDEDA-FAA2-5B48-95B7-5FC8CEA61F32}" dt="2023-07-07T17:46:43.264" v="219" actId="1076"/>
          <ac:spMkLst>
            <pc:docMk/>
            <pc:sldMk cId="1702868250" sldId="258"/>
            <ac:spMk id="14" creationId="{62044F40-7797-CE8C-E2A7-F60F01DB5317}"/>
          </ac:spMkLst>
        </pc:spChg>
        <pc:spChg chg="add del mod">
          <ac:chgData name="Jenny Bednarczyk" userId="7f9c8ffc-95af-4b04-92c4-fd32820764eb" providerId="ADAL" clId="{5A0BDEDA-FAA2-5B48-95B7-5FC8CEA61F32}" dt="2023-07-07T17:42:25.245" v="122"/>
          <ac:spMkLst>
            <pc:docMk/>
            <pc:sldMk cId="1702868250" sldId="258"/>
            <ac:spMk id="18" creationId="{5808839F-F75F-4830-562E-5DEC32FA984C}"/>
          </ac:spMkLst>
        </pc:spChg>
        <pc:spChg chg="mod">
          <ac:chgData name="Jenny Bednarczyk" userId="7f9c8ffc-95af-4b04-92c4-fd32820764eb" providerId="ADAL" clId="{5A0BDEDA-FAA2-5B48-95B7-5FC8CEA61F32}" dt="2023-07-07T17:46:46.949" v="221" actId="1076"/>
          <ac:spMkLst>
            <pc:docMk/>
            <pc:sldMk cId="1702868250" sldId="258"/>
            <ac:spMk id="21" creationId="{D9FB3167-F16E-699A-4D0B-026015A84556}"/>
          </ac:spMkLst>
        </pc:spChg>
        <pc:spChg chg="mod">
          <ac:chgData name="Jenny Bednarczyk" userId="7f9c8ffc-95af-4b04-92c4-fd32820764eb" providerId="ADAL" clId="{5A0BDEDA-FAA2-5B48-95B7-5FC8CEA61F32}" dt="2023-07-07T17:46:46.949" v="221" actId="1076"/>
          <ac:spMkLst>
            <pc:docMk/>
            <pc:sldMk cId="1702868250" sldId="258"/>
            <ac:spMk id="22" creationId="{45C89002-B288-6552-1606-3359D816BA9B}"/>
          </ac:spMkLst>
        </pc:spChg>
        <pc:spChg chg="mod">
          <ac:chgData name="Jenny Bednarczyk" userId="7f9c8ffc-95af-4b04-92c4-fd32820764eb" providerId="ADAL" clId="{5A0BDEDA-FAA2-5B48-95B7-5FC8CEA61F32}" dt="2023-07-07T17:46:46.949" v="221" actId="1076"/>
          <ac:spMkLst>
            <pc:docMk/>
            <pc:sldMk cId="1702868250" sldId="258"/>
            <ac:spMk id="23" creationId="{2D4638B1-1089-7DD2-BE7F-C82B08F1E08D}"/>
          </ac:spMkLst>
        </pc:spChg>
        <pc:spChg chg="mod">
          <ac:chgData name="Jenny Bednarczyk" userId="7f9c8ffc-95af-4b04-92c4-fd32820764eb" providerId="ADAL" clId="{5A0BDEDA-FAA2-5B48-95B7-5FC8CEA61F32}" dt="2023-07-07T17:46:25.514" v="199" actId="1076"/>
          <ac:spMkLst>
            <pc:docMk/>
            <pc:sldMk cId="1702868250" sldId="258"/>
            <ac:spMk id="24" creationId="{4DA67C52-CEEC-09C9-C910-DBD2DD119F4F}"/>
          </ac:spMkLst>
        </pc:spChg>
        <pc:spChg chg="mod">
          <ac:chgData name="Jenny Bednarczyk" userId="7f9c8ffc-95af-4b04-92c4-fd32820764eb" providerId="ADAL" clId="{5A0BDEDA-FAA2-5B48-95B7-5FC8CEA61F32}" dt="2023-07-07T17:46:25.514" v="199" actId="1076"/>
          <ac:spMkLst>
            <pc:docMk/>
            <pc:sldMk cId="1702868250" sldId="258"/>
            <ac:spMk id="25" creationId="{BB1CB87A-2B26-E52F-90B4-D60E27D694B4}"/>
          </ac:spMkLst>
        </pc:spChg>
        <pc:spChg chg="mod">
          <ac:chgData name="Jenny Bednarczyk" userId="7f9c8ffc-95af-4b04-92c4-fd32820764eb" providerId="ADAL" clId="{5A0BDEDA-FAA2-5B48-95B7-5FC8CEA61F32}" dt="2023-07-07T17:46:25.514" v="199" actId="1076"/>
          <ac:spMkLst>
            <pc:docMk/>
            <pc:sldMk cId="1702868250" sldId="258"/>
            <ac:spMk id="26" creationId="{7E9697FA-3C1C-FEAD-D973-D73829810081}"/>
          </ac:spMkLst>
        </pc:spChg>
        <pc:spChg chg="mod">
          <ac:chgData name="Jenny Bednarczyk" userId="7f9c8ffc-95af-4b04-92c4-fd32820764eb" providerId="ADAL" clId="{5A0BDEDA-FAA2-5B48-95B7-5FC8CEA61F32}" dt="2023-07-07T17:46:38.912" v="217" actId="1076"/>
          <ac:spMkLst>
            <pc:docMk/>
            <pc:sldMk cId="1702868250" sldId="258"/>
            <ac:spMk id="27" creationId="{671670C9-BA98-2973-AF46-4477A6989FA4}"/>
          </ac:spMkLst>
        </pc:spChg>
        <pc:spChg chg="mod">
          <ac:chgData name="Jenny Bednarczyk" userId="7f9c8ffc-95af-4b04-92c4-fd32820764eb" providerId="ADAL" clId="{5A0BDEDA-FAA2-5B48-95B7-5FC8CEA61F32}" dt="2023-07-07T17:46:38.912" v="217" actId="1076"/>
          <ac:spMkLst>
            <pc:docMk/>
            <pc:sldMk cId="1702868250" sldId="258"/>
            <ac:spMk id="28" creationId="{9B1AD8D6-BFB6-1D5C-8F7B-BB929838020A}"/>
          </ac:spMkLst>
        </pc:spChg>
        <pc:spChg chg="mod">
          <ac:chgData name="Jenny Bednarczyk" userId="7f9c8ffc-95af-4b04-92c4-fd32820764eb" providerId="ADAL" clId="{5A0BDEDA-FAA2-5B48-95B7-5FC8CEA61F32}" dt="2023-07-07T17:46:38.912" v="217" actId="1076"/>
          <ac:spMkLst>
            <pc:docMk/>
            <pc:sldMk cId="1702868250" sldId="258"/>
            <ac:spMk id="29" creationId="{B3CCF13B-670B-54D7-10BA-68164EAD85E9}"/>
          </ac:spMkLst>
        </pc:spChg>
      </pc:sldChg>
      <pc:sldMasterChg chg="del delSldLayout">
        <pc:chgData name="Jenny Bednarczyk" userId="7f9c8ffc-95af-4b04-92c4-fd32820764eb" providerId="ADAL" clId="{5A0BDEDA-FAA2-5B48-95B7-5FC8CEA61F32}" dt="2023-07-07T14:20:54.222" v="0" actId="2696"/>
        <pc:sldMasterMkLst>
          <pc:docMk/>
          <pc:sldMasterMk cId="691222166" sldId="2147483662"/>
        </pc:sldMasterMkLst>
        <pc:sldLayoutChg chg="del">
          <pc:chgData name="Jenny Bednarczyk" userId="7f9c8ffc-95af-4b04-92c4-fd32820764eb" providerId="ADAL" clId="{5A0BDEDA-FAA2-5B48-95B7-5FC8CEA61F32}" dt="2023-07-07T14:20:54.222" v="0" actId="2696"/>
          <pc:sldLayoutMkLst>
            <pc:docMk/>
            <pc:sldMasterMk cId="691222166" sldId="2147483662"/>
            <pc:sldLayoutMk cId="4200714871" sldId="2147483663"/>
          </pc:sldLayoutMkLst>
        </pc:sldLayoutChg>
      </pc:sldMasterChg>
    </pc:docChg>
  </pc:docChgLst>
  <pc:docChgLst>
    <pc:chgData name="Beth Flatley" userId="992ceaea-a806-4c73-a042-2c439b4978f4" providerId="ADAL" clId="{70BE59B5-A615-854D-BCD5-480533165FD7}"/>
    <pc:docChg chg="custSel modMainMaster">
      <pc:chgData name="Beth Flatley" userId="992ceaea-a806-4c73-a042-2c439b4978f4" providerId="ADAL" clId="{70BE59B5-A615-854D-BCD5-480533165FD7}" dt="2023-07-19T15:05:16.960" v="6" actId="1076"/>
      <pc:docMkLst>
        <pc:docMk/>
      </pc:docMkLst>
      <pc:sldMasterChg chg="modSldLayout">
        <pc:chgData name="Beth Flatley" userId="992ceaea-a806-4c73-a042-2c439b4978f4" providerId="ADAL" clId="{70BE59B5-A615-854D-BCD5-480533165FD7}" dt="2023-07-19T15:05:16.960" v="6" actId="1076"/>
        <pc:sldMasterMkLst>
          <pc:docMk/>
          <pc:sldMasterMk cId="4134196459" sldId="2147483664"/>
        </pc:sldMasterMkLst>
        <pc:sldLayoutChg chg="addSp delSp modSp mod">
          <pc:chgData name="Beth Flatley" userId="992ceaea-a806-4c73-a042-2c439b4978f4" providerId="ADAL" clId="{70BE59B5-A615-854D-BCD5-480533165FD7}" dt="2023-07-19T15:05:16.960" v="6" actId="1076"/>
          <pc:sldLayoutMkLst>
            <pc:docMk/>
            <pc:sldMasterMk cId="4134196459" sldId="2147483664"/>
            <pc:sldLayoutMk cId="3695219629" sldId="2147483666"/>
          </pc:sldLayoutMkLst>
          <pc:grpChg chg="add mod">
            <ac:chgData name="Beth Flatley" userId="992ceaea-a806-4c73-a042-2c439b4978f4" providerId="ADAL" clId="{70BE59B5-A615-854D-BCD5-480533165FD7}" dt="2023-07-19T15:05:16.960" v="6" actId="1076"/>
            <ac:grpSpMkLst>
              <pc:docMk/>
              <pc:sldMasterMk cId="4134196459" sldId="2147483664"/>
              <pc:sldLayoutMk cId="3695219629" sldId="2147483666"/>
              <ac:grpSpMk id="6" creationId="{AF0C51EE-5B0C-DA9A-33DE-C5D260943B45}"/>
            </ac:grpSpMkLst>
          </pc:grpChg>
          <pc:picChg chg="add mod">
            <ac:chgData name="Beth Flatley" userId="992ceaea-a806-4c73-a042-2c439b4978f4" providerId="ADAL" clId="{70BE59B5-A615-854D-BCD5-480533165FD7}" dt="2023-07-19T15:05:10.494" v="4" actId="164"/>
            <ac:picMkLst>
              <pc:docMk/>
              <pc:sldMasterMk cId="4134196459" sldId="2147483664"/>
              <pc:sldLayoutMk cId="3695219629" sldId="2147483666"/>
              <ac:picMk id="2" creationId="{A66ED304-9E24-69B1-52ED-381C08328B36}"/>
            </ac:picMkLst>
          </pc:picChg>
          <pc:picChg chg="del">
            <ac:chgData name="Beth Flatley" userId="992ceaea-a806-4c73-a042-2c439b4978f4" providerId="ADAL" clId="{70BE59B5-A615-854D-BCD5-480533165FD7}" dt="2023-07-19T15:05:04.935" v="0" actId="478"/>
            <ac:picMkLst>
              <pc:docMk/>
              <pc:sldMasterMk cId="4134196459" sldId="2147483664"/>
              <pc:sldLayoutMk cId="3695219629" sldId="2147483666"/>
              <ac:picMk id="3" creationId="{C5A3CFFB-04DA-6A9A-619F-E9A448D41ABB}"/>
            </ac:picMkLst>
          </pc:picChg>
          <pc:picChg chg="del">
            <ac:chgData name="Beth Flatley" userId="992ceaea-a806-4c73-a042-2c439b4978f4" providerId="ADAL" clId="{70BE59B5-A615-854D-BCD5-480533165FD7}" dt="2023-07-19T15:05:05.534" v="1" actId="478"/>
            <ac:picMkLst>
              <pc:docMk/>
              <pc:sldMasterMk cId="4134196459" sldId="2147483664"/>
              <pc:sldLayoutMk cId="3695219629" sldId="2147483666"/>
              <ac:picMk id="4" creationId="{B4A6B145-D66A-A48C-6AB3-0C51521F623B}"/>
            </ac:picMkLst>
          </pc:picChg>
          <pc:picChg chg="add mod">
            <ac:chgData name="Beth Flatley" userId="992ceaea-a806-4c73-a042-2c439b4978f4" providerId="ADAL" clId="{70BE59B5-A615-854D-BCD5-480533165FD7}" dt="2023-07-19T15:05:10.494" v="4" actId="164"/>
            <ac:picMkLst>
              <pc:docMk/>
              <pc:sldMasterMk cId="4134196459" sldId="2147483664"/>
              <pc:sldLayoutMk cId="3695219629" sldId="2147483666"/>
              <ac:picMk id="5" creationId="{1FC37BD2-96C9-02AF-0181-5E04BD52169B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5DD1E-9D33-B048-A532-9DA94C881BF4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59050" y="1143000"/>
            <a:ext cx="17399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50DB3-CF68-8245-AC90-FDEABB2E35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547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50DB3-CF68-8245-AC90-FDEABB2E352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60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3026FB6-78A5-29B0-4700-82BA708F804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29868" y="2000066"/>
            <a:ext cx="11892871" cy="2928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697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C3B2BF-9751-DE75-E7BD-4016DEBB2DD0}"/>
              </a:ext>
            </a:extLst>
          </p:cNvPr>
          <p:cNvSpPr/>
          <p:nvPr userDrawn="1"/>
        </p:nvSpPr>
        <p:spPr>
          <a:xfrm>
            <a:off x="929868" y="6291633"/>
            <a:ext cx="6800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COFFEE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F6C45E-E05E-72C4-EA19-A60ACC8BD1BD}"/>
              </a:ext>
            </a:extLst>
          </p:cNvPr>
          <p:cNvSpPr/>
          <p:nvPr userDrawn="1"/>
        </p:nvSpPr>
        <p:spPr>
          <a:xfrm>
            <a:off x="8324813" y="6285642"/>
            <a:ext cx="35995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SMALL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(12 oz.) 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95410B90-A085-E00F-502E-BE446306B3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0350" y="7487887"/>
            <a:ext cx="7216604" cy="5319985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8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F35FA82-0916-FAE0-1BDC-B40EB162D3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40817" y="7487890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EA6E64C6-F6E6-8F3D-B2F3-C51D226CE0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240860" y="7487890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3667D8A6-7A33-3E9B-53D6-F4D117DC33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062111" y="7467108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0564D4F-39BD-0ABE-BB0B-4E9C6AB66672}"/>
              </a:ext>
            </a:extLst>
          </p:cNvPr>
          <p:cNvSpPr/>
          <p:nvPr userDrawn="1"/>
        </p:nvSpPr>
        <p:spPr>
          <a:xfrm>
            <a:off x="929867" y="14239232"/>
            <a:ext cx="6555495" cy="123110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19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Enjoy hot or iced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FBC87516-0DA5-9705-8DF6-67AEAAF2A34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9870" y="15806412"/>
            <a:ext cx="7216604" cy="547242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8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1D763A6-1E53-00C3-E47A-4DA8F8658B4D}"/>
              </a:ext>
            </a:extLst>
          </p:cNvPr>
          <p:cNvSpPr/>
          <p:nvPr userDrawn="1"/>
        </p:nvSpPr>
        <p:spPr>
          <a:xfrm>
            <a:off x="11953872" y="6285642"/>
            <a:ext cx="3796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MEDIUM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(16 oz.)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2C56D54-E965-653B-6668-2F163BDBC182}"/>
              </a:ext>
            </a:extLst>
          </p:cNvPr>
          <p:cNvSpPr/>
          <p:nvPr userDrawn="1"/>
        </p:nvSpPr>
        <p:spPr>
          <a:xfrm>
            <a:off x="15590692" y="6285642"/>
            <a:ext cx="40293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LARGE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(20/24 oz.)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4A6585-D1FE-DC55-A974-2736A86F1219}"/>
              </a:ext>
            </a:extLst>
          </p:cNvPr>
          <p:cNvSpPr/>
          <p:nvPr userDrawn="1"/>
        </p:nvSpPr>
        <p:spPr>
          <a:xfrm>
            <a:off x="8324813" y="14254465"/>
            <a:ext cx="35995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SMALL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(12 oz.) 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8C07429-7E77-5771-B0A7-9FD97B62568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10337" y="15813835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C3C6D156-DDC1-C2C1-3308-5E0D18E4D58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210380" y="15813835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6110A2F2-56B5-26E0-D12B-C7930F1A24B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031631" y="15793053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543ABE-B29E-44EA-2C4A-E04002B4326C}"/>
              </a:ext>
            </a:extLst>
          </p:cNvPr>
          <p:cNvSpPr/>
          <p:nvPr userDrawn="1"/>
        </p:nvSpPr>
        <p:spPr>
          <a:xfrm>
            <a:off x="11953872" y="14254465"/>
            <a:ext cx="3796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MEDIUM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(16 oz.)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EDAAD6D-2A09-5012-E9F0-DF21E3F29289}"/>
              </a:ext>
            </a:extLst>
          </p:cNvPr>
          <p:cNvSpPr/>
          <p:nvPr userDrawn="1"/>
        </p:nvSpPr>
        <p:spPr>
          <a:xfrm>
            <a:off x="15590692" y="14254465"/>
            <a:ext cx="40293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LARGE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(20/24 oz.)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72FD4A-C32B-9BC5-6F9C-05AA2D5DC174}"/>
              </a:ext>
            </a:extLst>
          </p:cNvPr>
          <p:cNvSpPr/>
          <p:nvPr userDrawn="1"/>
        </p:nvSpPr>
        <p:spPr>
          <a:xfrm>
            <a:off x="929867" y="23871311"/>
            <a:ext cx="13270227" cy="73866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19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DB7F396C-97B9-ADF0-DF9F-0D468149022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9870" y="25169551"/>
            <a:ext cx="7216604" cy="5472423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8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C8857417-467E-0670-DE05-356BC5C1BE3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711938" y="25176974"/>
            <a:ext cx="2921513" cy="5333382"/>
          </a:xfrm>
          <a:prstGeom prst="rect">
            <a:avLst/>
          </a:prstGeom>
        </p:spPr>
        <p:txBody>
          <a:bodyPr/>
          <a:lstStyle>
            <a:lvl1pPr marL="429768" indent="-429768" algn="ctr">
              <a:spcBef>
                <a:spcPts val="1881"/>
              </a:spcBef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3469163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0FFBFB4-7390-962F-2626-97ED36FB7E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9869" y="6041464"/>
            <a:ext cx="7134019" cy="6731497"/>
          </a:xfrm>
          <a:prstGeom prst="rect">
            <a:avLst/>
          </a:prstGeom>
        </p:spPr>
        <p:txBody>
          <a:bodyPr/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8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>
              <a:buNone/>
              <a:tabLst>
                <a:tab pos="10404699" algn="ctr"/>
              </a:tabLst>
              <a:defRPr sz="3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429758" marR="0" lvl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BC3A669-3835-867D-9FD4-6A8EB74C2332}"/>
              </a:ext>
            </a:extLst>
          </p:cNvPr>
          <p:cNvSpPr/>
          <p:nvPr userDrawn="1"/>
        </p:nvSpPr>
        <p:spPr>
          <a:xfrm>
            <a:off x="929867" y="4740816"/>
            <a:ext cx="655549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Enjoy hot or iced</a:t>
            </a:r>
            <a:endParaRPr lang="en-US" sz="3200" b="0" i="0" spc="0" baseline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5B9960-FB5D-4B69-F0C8-E41A14839E9A}"/>
              </a:ext>
            </a:extLst>
          </p:cNvPr>
          <p:cNvSpPr/>
          <p:nvPr userDrawn="1"/>
        </p:nvSpPr>
        <p:spPr>
          <a:xfrm>
            <a:off x="8324813" y="4737936"/>
            <a:ext cx="35995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SMALL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(12 oz.) 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EFF4454-30A9-C73C-C285-C12E39C10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42418" y="6062246"/>
            <a:ext cx="2921513" cy="5333382"/>
          </a:xfrm>
          <a:prstGeom prst="rect">
            <a:avLst/>
          </a:prstGeom>
        </p:spPr>
        <p:txBody>
          <a:bodyPr/>
          <a:lstStyle>
            <a:lvl1pPr algn="ctr"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9D417670-EE85-E5E5-FBEA-19B4760CA81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342461" y="6062246"/>
            <a:ext cx="2921513" cy="5333382"/>
          </a:xfrm>
          <a:prstGeom prst="rect">
            <a:avLst/>
          </a:prstGeom>
        </p:spPr>
        <p:txBody>
          <a:bodyPr/>
          <a:lstStyle>
            <a:lvl1pPr algn="ctr"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6EC94F7-2D42-3B20-8E3C-B6CCA0A1293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6163712" y="6041464"/>
            <a:ext cx="2921513" cy="5333382"/>
          </a:xfrm>
          <a:prstGeom prst="rect">
            <a:avLst/>
          </a:prstGeom>
        </p:spPr>
        <p:txBody>
          <a:bodyPr/>
          <a:lstStyle>
            <a:lvl1pPr algn="ctr">
              <a:buNone/>
              <a:defRPr sz="38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992B3C-5A65-39BE-5243-527177D7B910}"/>
              </a:ext>
            </a:extLst>
          </p:cNvPr>
          <p:cNvSpPr/>
          <p:nvPr userDrawn="1"/>
        </p:nvSpPr>
        <p:spPr>
          <a:xfrm>
            <a:off x="11953872" y="4737936"/>
            <a:ext cx="3796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MEDIUM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(16 oz.)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EA1FDAA-9917-02CF-57CC-277838885F1C}"/>
              </a:ext>
            </a:extLst>
          </p:cNvPr>
          <p:cNvSpPr/>
          <p:nvPr userDrawn="1"/>
        </p:nvSpPr>
        <p:spPr>
          <a:xfrm>
            <a:off x="15590692" y="4737936"/>
            <a:ext cx="40293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27504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LARGE</a:t>
            </a:r>
            <a:r>
              <a:rPr lang="en-US" sz="3217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24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(20/24 oz.)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F0C51EE-5B0C-DA9A-33DE-C5D260943B45}"/>
              </a:ext>
            </a:extLst>
          </p:cNvPr>
          <p:cNvGrpSpPr/>
          <p:nvPr userDrawn="1"/>
        </p:nvGrpSpPr>
        <p:grpSpPr>
          <a:xfrm>
            <a:off x="11924397" y="23290306"/>
            <a:ext cx="8061668" cy="8816699"/>
            <a:chOff x="12647381" y="23882871"/>
            <a:chExt cx="6437844" cy="7040793"/>
          </a:xfrm>
        </p:grpSpPr>
        <p:pic>
          <p:nvPicPr>
            <p:cNvPr id="2" name="Picture 1" descr="A red cup with a black liquid&#10;&#10;Description automatically generated">
              <a:extLst>
                <a:ext uri="{FF2B5EF4-FFF2-40B4-BE49-F238E27FC236}">
                  <a16:creationId xmlns:a16="http://schemas.microsoft.com/office/drawing/2014/main" id="{A66ED304-9E24-69B1-52ED-381C08328B3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l="28025" t="40238" r="22859" b="5858"/>
            <a:stretch/>
          </p:blipFill>
          <p:spPr>
            <a:xfrm>
              <a:off x="14528800" y="23882871"/>
              <a:ext cx="4556425" cy="6371303"/>
            </a:xfrm>
            <a:prstGeom prst="rect">
              <a:avLst/>
            </a:prstGeom>
          </p:spPr>
        </p:pic>
        <p:pic>
          <p:nvPicPr>
            <p:cNvPr id="5" name="Picture 4" descr="A cup of coffee with ice and cream&#10;&#10;Description automatically generated">
              <a:extLst>
                <a:ext uri="{FF2B5EF4-FFF2-40B4-BE49-F238E27FC236}">
                  <a16:creationId xmlns:a16="http://schemas.microsoft.com/office/drawing/2014/main" id="{1FC37BD2-96C9-02AF-0181-5E04BD52169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26085" t="27262" r="24175" b="8289"/>
            <a:stretch/>
          </p:blipFill>
          <p:spPr>
            <a:xfrm>
              <a:off x="12647381" y="25003332"/>
              <a:ext cx="4569253" cy="5920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5219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red and white wave&#10;&#10;Description automatically generated">
            <a:extLst>
              <a:ext uri="{FF2B5EF4-FFF2-40B4-BE49-F238E27FC236}">
                <a16:creationId xmlns:a16="http://schemas.microsoft.com/office/drawing/2014/main" id="{3FCB7364-AD67-C59E-FC8E-ACCA474AE0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244" t="3963" r="50000" b="3963"/>
          <a:stretch/>
        </p:blipFill>
        <p:spPr>
          <a:xfrm>
            <a:off x="0" y="-2"/>
            <a:ext cx="20116800" cy="3566160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F415E8B-7997-D11C-B3D2-5410571F95BA}"/>
              </a:ext>
            </a:extLst>
          </p:cNvPr>
          <p:cNvSpPr txBox="1"/>
          <p:nvPr userDrawn="1"/>
        </p:nvSpPr>
        <p:spPr>
          <a:xfrm>
            <a:off x="-437327" y="34189467"/>
            <a:ext cx="2011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2,000 calories a day is used for general nutrition advice, but calorie needs vary.</a:t>
            </a:r>
          </a:p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Additional nutrition information available upon request.</a:t>
            </a:r>
          </a:p>
        </p:txBody>
      </p:sp>
      <p:pic>
        <p:nvPicPr>
          <p:cNvPr id="7" name="Picture 6" descr="A red and black logo&#10;&#10;Description automatically generated">
            <a:extLst>
              <a:ext uri="{FF2B5EF4-FFF2-40B4-BE49-F238E27FC236}">
                <a16:creationId xmlns:a16="http://schemas.microsoft.com/office/drawing/2014/main" id="{3D0284A9-12CA-C780-3E86-4CD90078FF3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642109" y="516838"/>
            <a:ext cx="4037364" cy="3339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96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2011680" rtl="0" eaLnBrk="1" latinLnBrk="0" hangingPunct="1">
        <a:lnSpc>
          <a:spcPct val="90000"/>
        </a:lnSpc>
        <a:spcBef>
          <a:spcPct val="0"/>
        </a:spcBef>
        <a:buNone/>
        <a:defRPr sz="96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02920" indent="-502920" algn="l" defTabSz="201168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6160" kern="1200">
          <a:solidFill>
            <a:schemeClr val="tx1"/>
          </a:solidFill>
          <a:latin typeface="+mn-lt"/>
          <a:ea typeface="+mn-ea"/>
          <a:cs typeface="+mn-cs"/>
        </a:defRPr>
      </a:lvl1pPr>
      <a:lvl2pPr marL="150876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5280" kern="1200">
          <a:solidFill>
            <a:schemeClr val="tx1"/>
          </a:solidFill>
          <a:latin typeface="+mn-lt"/>
          <a:ea typeface="+mn-ea"/>
          <a:cs typeface="+mn-cs"/>
        </a:defRPr>
      </a:lvl2pPr>
      <a:lvl3pPr marL="251460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3pPr>
      <a:lvl4pPr marL="352044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960" kern="1200">
          <a:solidFill>
            <a:schemeClr val="tx1"/>
          </a:solidFill>
          <a:latin typeface="+mn-lt"/>
          <a:ea typeface="+mn-ea"/>
          <a:cs typeface="+mn-cs"/>
        </a:defRPr>
      </a:lvl4pPr>
      <a:lvl5pPr marL="452628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960" kern="1200">
          <a:solidFill>
            <a:schemeClr val="tx1"/>
          </a:solidFill>
          <a:latin typeface="+mn-lt"/>
          <a:ea typeface="+mn-ea"/>
          <a:cs typeface="+mn-cs"/>
        </a:defRPr>
      </a:lvl5pPr>
      <a:lvl6pPr marL="553212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960" kern="1200">
          <a:solidFill>
            <a:schemeClr val="tx1"/>
          </a:solidFill>
          <a:latin typeface="+mn-lt"/>
          <a:ea typeface="+mn-ea"/>
          <a:cs typeface="+mn-cs"/>
        </a:defRPr>
      </a:lvl6pPr>
      <a:lvl7pPr marL="653796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960" kern="1200">
          <a:solidFill>
            <a:schemeClr val="tx1"/>
          </a:solidFill>
          <a:latin typeface="+mn-lt"/>
          <a:ea typeface="+mn-ea"/>
          <a:cs typeface="+mn-cs"/>
        </a:defRPr>
      </a:lvl7pPr>
      <a:lvl8pPr marL="754380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960" kern="1200">
          <a:solidFill>
            <a:schemeClr val="tx1"/>
          </a:solidFill>
          <a:latin typeface="+mn-lt"/>
          <a:ea typeface="+mn-ea"/>
          <a:cs typeface="+mn-cs"/>
        </a:defRPr>
      </a:lvl8pPr>
      <a:lvl9pPr marL="8549640" indent="-502920" algn="l" defTabSz="201168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1pPr>
      <a:lvl2pPr marL="100584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2pPr>
      <a:lvl3pPr marL="201168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3pPr>
      <a:lvl4pPr marL="301752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4pPr>
      <a:lvl5pPr marL="402336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6pPr>
      <a:lvl7pPr marL="603504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7pPr>
      <a:lvl8pPr marL="704088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8pPr>
      <a:lvl9pPr marL="8046720" algn="l" defTabSz="2011680" rtl="0" eaLnBrk="1" latinLnBrk="0" hangingPunct="1">
        <a:defRPr sz="3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E367458-F75C-F267-1913-098298EDDA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29868" y="2000066"/>
            <a:ext cx="11892871" cy="2928377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Insert Café</a:t>
            </a:r>
          </a:p>
          <a:p>
            <a:r>
              <a:rPr lang="en-US"/>
              <a:t>Name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F238F7-BAD7-1F49-644D-EAD26BAE96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60350" y="7487887"/>
            <a:ext cx="7216604" cy="5319985"/>
          </a:xfrm>
        </p:spPr>
        <p:txBody>
          <a:bodyPr/>
          <a:lstStyle/>
          <a:p>
            <a:r>
              <a:rPr lang="en-US"/>
              <a:t>Brewed Coffee	</a:t>
            </a:r>
          </a:p>
          <a:p>
            <a:r>
              <a:rPr lang="en-US"/>
              <a:t>Brewed Flavored Coffee	</a:t>
            </a:r>
          </a:p>
          <a:p>
            <a:r>
              <a:rPr lang="en-US"/>
              <a:t>Iced Coffee</a:t>
            </a:r>
          </a:p>
          <a:p>
            <a:r>
              <a:rPr lang="en-US"/>
              <a:t>Iced Coffee with Milk</a:t>
            </a:r>
          </a:p>
          <a:p>
            <a:r>
              <a:rPr lang="en-US"/>
              <a:t>Cold Brew</a:t>
            </a:r>
          </a:p>
          <a:p>
            <a:r>
              <a:rPr lang="en-US"/>
              <a:t>Cold Brew with Flavor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FAEACA-9DE0-EF10-3CBD-007E3409AC7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640763" y="7488238"/>
            <a:ext cx="2921000" cy="533241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F4C4E-4C2C-3AA6-7ABC-56BF513275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240860" y="7487890"/>
            <a:ext cx="2921513" cy="533338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530135-21AC-1253-82EF-5C326DB534E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062111" y="7467108"/>
            <a:ext cx="2921513" cy="533338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0B343B-D39F-B3B4-EDBA-E6CAFBA79A9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9870" y="15806412"/>
            <a:ext cx="7216604" cy="5472423"/>
          </a:xfrm>
        </p:spPr>
        <p:txBody>
          <a:bodyPr/>
          <a:lstStyle/>
          <a:p>
            <a:r>
              <a:rPr lang="en-US"/>
              <a:t>Americano</a:t>
            </a:r>
          </a:p>
          <a:p>
            <a:r>
              <a:rPr lang="en-US"/>
              <a:t>Cappuccino</a:t>
            </a:r>
          </a:p>
          <a:p>
            <a:r>
              <a:rPr lang="en-US"/>
              <a:t>Latte</a:t>
            </a:r>
          </a:p>
          <a:p>
            <a:r>
              <a:rPr lang="en-US"/>
              <a:t>Vanilla Latte</a:t>
            </a:r>
          </a:p>
          <a:p>
            <a:r>
              <a:rPr lang="en-US"/>
              <a:t>Mocha</a:t>
            </a:r>
          </a:p>
          <a:p>
            <a:r>
              <a:rPr lang="en-US"/>
              <a:t>White Chocolate Mocha</a:t>
            </a:r>
          </a:p>
          <a:p>
            <a:r>
              <a:rPr lang="en-US"/>
              <a:t>Caramel Macchiato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9FBDE37-1889-8531-4991-44827718803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610600" y="15813088"/>
            <a:ext cx="2921000" cy="533400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E9C20EE-988C-DAB3-42AC-A248611F8E0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210380" y="15813835"/>
            <a:ext cx="2921513" cy="533338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5EAC3E7-FC44-7142-92A9-DAAA7F02AAC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031631" y="15793053"/>
            <a:ext cx="2921513" cy="533338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7D879C5-1656-1FA8-10C1-E686C0381A5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9870" y="25169551"/>
            <a:ext cx="7216604" cy="5472423"/>
          </a:xfrm>
        </p:spPr>
        <p:txBody>
          <a:bodyPr/>
          <a:lstStyle/>
          <a:p>
            <a:r>
              <a:rPr lang="en-US"/>
              <a:t>Add Shot</a:t>
            </a:r>
          </a:p>
          <a:p>
            <a:r>
              <a:rPr lang="en-US"/>
              <a:t>Add Flavor</a:t>
            </a:r>
          </a:p>
          <a:p>
            <a:r>
              <a:rPr lang="en-US"/>
              <a:t>Add Non-dairy Milk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D7415E39-B5F2-865B-9129-00BABE6FC14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711938" y="25176974"/>
            <a:ext cx="2921513" cy="5333382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7953B59C-85AD-78A2-59EC-19AE53145734}"/>
              </a:ext>
            </a:extLst>
          </p:cNvPr>
          <p:cNvSpPr txBox="1">
            <a:spLocks/>
          </p:cNvSpPr>
          <p:nvPr/>
        </p:nvSpPr>
        <p:spPr>
          <a:xfrm>
            <a:off x="929869" y="21582725"/>
            <a:ext cx="8131339" cy="1173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tabLst>
                <a:tab pos="10404699" algn="ctr"/>
              </a:tabLst>
              <a:defRPr sz="3137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Espresso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31A7AD2-E871-F07E-30D4-AC5F14F2E62E}"/>
              </a:ext>
            </a:extLst>
          </p:cNvPr>
          <p:cNvSpPr txBox="1">
            <a:spLocks/>
          </p:cNvSpPr>
          <p:nvPr/>
        </p:nvSpPr>
        <p:spPr>
          <a:xfrm>
            <a:off x="8568920" y="21582725"/>
            <a:ext cx="2921513" cy="1173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Solo</a:t>
            </a:r>
          </a:p>
          <a:p>
            <a:endParaRPr lang="en-US" b="1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54621D8D-7406-7E57-4395-746CFF76EF37}"/>
              </a:ext>
            </a:extLst>
          </p:cNvPr>
          <p:cNvSpPr txBox="1">
            <a:spLocks/>
          </p:cNvSpPr>
          <p:nvPr/>
        </p:nvSpPr>
        <p:spPr>
          <a:xfrm>
            <a:off x="12135761" y="21582725"/>
            <a:ext cx="2921513" cy="1173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Doppio</a:t>
            </a:r>
          </a:p>
          <a:p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1702868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1E3EAB-5EA3-4958-A66F-DDEBAF984C3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29870" y="6244666"/>
            <a:ext cx="6811210" cy="6731497"/>
          </a:xfrm>
        </p:spPr>
        <p:txBody>
          <a:bodyPr/>
          <a:lstStyle/>
          <a:p>
            <a:r>
              <a:rPr lang="en-US"/>
              <a:t>Hot Tea</a:t>
            </a:r>
          </a:p>
          <a:p>
            <a:pPr lvl="1"/>
            <a:r>
              <a:rPr lang="en-US"/>
              <a:t>Radiant Green, English Breakfast, Modern Earl Grey, Chamomile Blush, Harmonic Mint, Jasmine Green, Ginger Peach, Classic Chai, Hibiscus Spice, Pomegranate Zest</a:t>
            </a:r>
          </a:p>
          <a:p>
            <a:r>
              <a:rPr lang="en-US"/>
              <a:t> </a:t>
            </a:r>
          </a:p>
          <a:p>
            <a:r>
              <a:rPr lang="en-US"/>
              <a:t>Iced Tea</a:t>
            </a:r>
          </a:p>
          <a:p>
            <a:pPr lvl="1"/>
            <a:r>
              <a:rPr lang="en-US"/>
              <a:t>Iced Black Tea, Iced Passion Tango</a:t>
            </a:r>
            <a:r>
              <a:rPr lang="en-US" baseline="30000"/>
              <a:t>®</a:t>
            </a:r>
            <a:r>
              <a:rPr lang="en-US"/>
              <a:t> Tea, Iced Green Tea</a:t>
            </a:r>
          </a:p>
          <a:p>
            <a:r>
              <a:rPr lang="en-US"/>
              <a:t>	</a:t>
            </a:r>
          </a:p>
          <a:p>
            <a:r>
              <a:rPr lang="en-US"/>
              <a:t>Iced Tea Lemonade</a:t>
            </a:r>
          </a:p>
          <a:p>
            <a:pPr lvl="1"/>
            <a:r>
              <a:rPr lang="en-US"/>
              <a:t>Iced Black Tea, Iced Passion Tango</a:t>
            </a:r>
            <a:r>
              <a:rPr lang="en-US" baseline="30000"/>
              <a:t>®</a:t>
            </a:r>
            <a:r>
              <a:rPr lang="en-US"/>
              <a:t> Tea, Iced Green Tea</a:t>
            </a:r>
          </a:p>
          <a:p>
            <a:r>
              <a:rPr lang="en-US"/>
              <a:t> </a:t>
            </a:r>
          </a:p>
          <a:p>
            <a:r>
              <a:rPr lang="en-US"/>
              <a:t>Iced Chai Tea Latte</a:t>
            </a:r>
          </a:p>
          <a:p>
            <a:pPr lvl="1"/>
            <a:r>
              <a:rPr lang="en-US"/>
              <a:t>Chai Tea Latte</a:t>
            </a:r>
          </a:p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F65C5-1EB1-ED3F-0E86-01DE4F4AB6F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640817" y="6265448"/>
            <a:ext cx="2921513" cy="1591621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F9460-25C9-626F-FA46-786BE537A4C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240860" y="6265448"/>
            <a:ext cx="2921513" cy="1591621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9FE8B0-F222-D9B6-0302-317D154E1C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6062111" y="6244666"/>
            <a:ext cx="2921513" cy="1591621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38D7F25F-9D85-6A5A-D1EB-D905D5B59E78}"/>
              </a:ext>
            </a:extLst>
          </p:cNvPr>
          <p:cNvSpPr txBox="1">
            <a:spLocks/>
          </p:cNvSpPr>
          <p:nvPr/>
        </p:nvSpPr>
        <p:spPr>
          <a:xfrm>
            <a:off x="8628123" y="10517387"/>
            <a:ext cx="2921513" cy="12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7F2A3D73-C2A1-FFF8-E6A4-EA607D9433BE}"/>
              </a:ext>
            </a:extLst>
          </p:cNvPr>
          <p:cNvSpPr txBox="1">
            <a:spLocks/>
          </p:cNvSpPr>
          <p:nvPr/>
        </p:nvSpPr>
        <p:spPr>
          <a:xfrm>
            <a:off x="12433779" y="10517387"/>
            <a:ext cx="2921513" cy="12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5AF06AE7-F0B8-EB9D-BF27-06461D05C033}"/>
              </a:ext>
            </a:extLst>
          </p:cNvPr>
          <p:cNvSpPr txBox="1">
            <a:spLocks/>
          </p:cNvSpPr>
          <p:nvPr/>
        </p:nvSpPr>
        <p:spPr>
          <a:xfrm>
            <a:off x="16113018" y="10517387"/>
            <a:ext cx="2921513" cy="12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D2576546-7A37-5FC9-E736-3C354832A1A9}"/>
              </a:ext>
            </a:extLst>
          </p:cNvPr>
          <p:cNvSpPr txBox="1">
            <a:spLocks/>
          </p:cNvSpPr>
          <p:nvPr/>
        </p:nvSpPr>
        <p:spPr>
          <a:xfrm>
            <a:off x="8628123" y="13100131"/>
            <a:ext cx="2921513" cy="12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3B7E14EB-A2B2-80F6-6525-37A8A717055D}"/>
              </a:ext>
            </a:extLst>
          </p:cNvPr>
          <p:cNvSpPr txBox="1">
            <a:spLocks/>
          </p:cNvSpPr>
          <p:nvPr/>
        </p:nvSpPr>
        <p:spPr>
          <a:xfrm>
            <a:off x="12433779" y="13100131"/>
            <a:ext cx="2921513" cy="12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F40CE9B4-0EC6-3A7C-BAE0-19CF5E54EE7A}"/>
              </a:ext>
            </a:extLst>
          </p:cNvPr>
          <p:cNvSpPr txBox="1">
            <a:spLocks/>
          </p:cNvSpPr>
          <p:nvPr/>
        </p:nvSpPr>
        <p:spPr>
          <a:xfrm>
            <a:off x="16113018" y="13100131"/>
            <a:ext cx="2921513" cy="1217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D7D3401-9F74-5936-2C82-68FB0AC04EEC}"/>
              </a:ext>
            </a:extLst>
          </p:cNvPr>
          <p:cNvSpPr txBox="1">
            <a:spLocks/>
          </p:cNvSpPr>
          <p:nvPr/>
        </p:nvSpPr>
        <p:spPr>
          <a:xfrm>
            <a:off x="8628123" y="15609652"/>
            <a:ext cx="2921513" cy="108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F582AB1-46E7-1095-FC74-D7350F07C050}"/>
              </a:ext>
            </a:extLst>
          </p:cNvPr>
          <p:cNvSpPr txBox="1">
            <a:spLocks/>
          </p:cNvSpPr>
          <p:nvPr/>
        </p:nvSpPr>
        <p:spPr>
          <a:xfrm>
            <a:off x="12433779" y="15609652"/>
            <a:ext cx="2921513" cy="108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C2EE922-12BE-9B06-2792-279B6510189A}"/>
              </a:ext>
            </a:extLst>
          </p:cNvPr>
          <p:cNvSpPr txBox="1">
            <a:spLocks/>
          </p:cNvSpPr>
          <p:nvPr/>
        </p:nvSpPr>
        <p:spPr>
          <a:xfrm>
            <a:off x="16113018" y="15609652"/>
            <a:ext cx="2921513" cy="108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/>
              <a:t>&lt;Price/Cal.&gt;</a:t>
            </a:r>
          </a:p>
          <a:p>
            <a:endParaRPr lang="en-US" sz="3800"/>
          </a:p>
        </p:txBody>
      </p:sp>
    </p:spTree>
    <p:extLst>
      <p:ext uri="{BB962C8B-B14F-4D97-AF65-F5344CB8AC3E}">
        <p14:creationId xmlns:p14="http://schemas.microsoft.com/office/powerpoint/2010/main" val="38038480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C1AA25B67CDF4BAD946D2C457D3322" ma:contentTypeVersion="65" ma:contentTypeDescription="Create a new document." ma:contentTypeScope="" ma:versionID="65ac259f442d37f405c18a1545c1e20d">
  <xsd:schema xmlns:xsd="http://www.w3.org/2001/XMLSchema" xmlns:xs="http://www.w3.org/2001/XMLSchema" xmlns:p="http://schemas.microsoft.com/office/2006/metadata/properties" xmlns:ns1="http://schemas.microsoft.com/sharepoint/v3" xmlns:ns2="45265fe6-b73f-473e-85b6-27af092a9ba8" xmlns:ns3="11a8a6b1-29aa-4b9c-862e-ee82e92f705f" xmlns:ns4="http://schemas.microsoft.com/sharepoint/v3/fields" targetNamespace="http://schemas.microsoft.com/office/2006/metadata/properties" ma:root="true" ma:fieldsID="09eead7388d9d7700fa1615743809f00" ns1:_="" ns2:_="" ns3:_="" ns4:_="">
    <xsd:import namespace="http://schemas.microsoft.com/sharepoint/v3"/>
    <xsd:import namespace="45265fe6-b73f-473e-85b6-27af092a9ba8"/>
    <xsd:import namespace="11a8a6b1-29aa-4b9c-862e-ee82e92f705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3:Last_x0020_Updated_x0020_Date" minOccurs="0"/>
                <xsd:element ref="ns3:Post_x0020_on_x0020_the_x0020_SBS_x0020_Hub_x003f_" minOccurs="0"/>
                <xsd:element ref="ns3:Business_x0020_Solution" minOccurs="0"/>
                <xsd:element ref="ns3:Brands" minOccurs="0"/>
                <xsd:element ref="ns3:Function" minOccurs="0"/>
                <xsd:element ref="ns3:Audience" minOccurs="0"/>
                <xsd:element ref="ns4:_Format" minOccurs="0"/>
                <xsd:element ref="ns3:Topic" minOccurs="0"/>
                <xsd:element ref="ns3:Promotion" minOccurs="0"/>
                <xsd:element ref="ns3:Program" minOccurs="0"/>
                <xsd:element ref="ns3:National_x0020_Account" minOccurs="0"/>
                <xsd:element ref="ns3:Subject_x0020_Matter" minOccurs="0"/>
                <xsd:element ref="ns3:Equipment" minOccurs="0"/>
                <xsd:element ref="ns3:Project_x0020_Name" minOccurs="0"/>
                <xsd:element ref="ns1:Language" minOccurs="0"/>
                <xsd:element ref="ns3:Archive" minOccurs="0"/>
                <xsd:element ref="ns3:Applicable_x0020_Team_x0020_or_x0020_Role" minOccurs="0"/>
                <xsd:element ref="ns3:_dlc_DocIdUrl" minOccurs="0"/>
                <xsd:element ref="ns2:Order0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3:_dlc_DocId" minOccurs="0"/>
                <xsd:element ref="ns3:_dlc_DocIdPersistId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internalName="Language" ma:readOnly="false">
      <xsd:simpleType>
        <xsd:union memberTypes="dms:Text">
          <xsd:simpleType>
            <xsd:restriction base="dms:Choice">
              <xsd:enumeration value="Arabic (Saudi Arabia)"/>
              <xsd:enumeration value="Bulgarian (Bulgaria)"/>
              <xsd:enumeration value="Chinese (Hong Kong S.A.R.)"/>
              <xsd:enumeration value="Chinese (China)"/>
              <xsd:enumeration value="Chinese (Taiwan)"/>
              <xsd:enumeration value="Croatian (Croatia)"/>
              <xsd:enumeration value="Czech (Czech Republic)"/>
              <xsd:enumeration value="Danish (Denmark)"/>
              <xsd:enumeration value="Dutch (Netherlands)"/>
              <xsd:enumeration value="English"/>
              <xsd:enumeration value="Estonian (Estonia)"/>
              <xsd:enumeration value="Finnish (Finland)"/>
              <xsd:enumeration value="French (France)"/>
              <xsd:enumeration value="German (Germany)"/>
              <xsd:enumeration value="Greek (Greece)"/>
              <xsd:enumeration value="Hebrew (Israel)"/>
              <xsd:enumeration value="Hindi (India)"/>
              <xsd:enumeration value="Hungarian (Hungary)"/>
              <xsd:enumeration value="Indonesian (Indonesia)"/>
              <xsd:enumeration value="Italian (Italy)"/>
              <xsd:enumeration value="Japanese (Japan)"/>
              <xsd:enumeration value="Korean (Korea)"/>
              <xsd:enumeration value="Latvian (Latvia)"/>
              <xsd:enumeration value="Lithuanian (Lithuania)"/>
              <xsd:enumeration value="Malay (Malaysia)"/>
              <xsd:enumeration value="Norwegian (Bokmal) (Norway)"/>
              <xsd:enumeration value="Polish (Poland)"/>
              <xsd:enumeration value="Portuguese (Brazil)"/>
              <xsd:enumeration value="Portuguese (Portugal)"/>
              <xsd:enumeration value="Romanian (Romania)"/>
              <xsd:enumeration value="Russian (Russia)"/>
              <xsd:enumeration value="Serbian (Latin) (Serbia)"/>
              <xsd:enumeration value="Slovak (Slovakia)"/>
              <xsd:enumeration value="Slovenian (Slovenia)"/>
              <xsd:enumeration value="Spanish (Spain)"/>
              <xsd:enumeration value="Swedish (Sweden)"/>
              <xsd:enumeration value="Thai (Thailand)"/>
              <xsd:enumeration value="Turkish (Turkey)"/>
              <xsd:enumeration value="Ukrainian (Ukraine)"/>
              <xsd:enumeration value="Urdu (Islamic Republic of Pakistan)"/>
              <xsd:enumeration value="Vietnamese (Vietnam)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265fe6-b73f-473e-85b6-27af092a9ba8" elementFormDefault="qualified">
    <xsd:import namespace="http://schemas.microsoft.com/office/2006/documentManagement/types"/>
    <xsd:import namespace="http://schemas.microsoft.com/office/infopath/2007/PartnerControls"/>
    <xsd:element name="Owner" ma:index="2" nillable="true" ma:displayName="Owner" ma:internalName="Owner" ma:readOnly="false">
      <xsd:simpleType>
        <xsd:restriction base="dms:Text">
          <xsd:maxLength value="255"/>
        </xsd:restriction>
      </xsd:simpleType>
    </xsd:element>
    <xsd:element name="Order0" ma:index="21" nillable="true" ma:displayName="Order" ma:indexed="true" ma:internalName="Order0" ma:readOnly="false">
      <xsd:simpleType>
        <xsd:restriction base="dms:Number"/>
      </xsd:simpleType>
    </xsd:element>
    <xsd:element name="MediaServiceMetadata" ma:index="2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2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1" nillable="true" ma:displayName="Tags" ma:hidden="true" ma:internalName="MediaServiceAutoTags" ma:readOnly="true">
      <xsd:simpleType>
        <xsd:restriction base="dms:Text"/>
      </xsd:simpleType>
    </xsd:element>
    <xsd:element name="MediaServiceOCR" ma:index="32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3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9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4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3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a8a6b1-29aa-4b9c-862e-ee82e92f705f" elementFormDefault="qualified">
    <xsd:import namespace="http://schemas.microsoft.com/office/2006/documentManagement/types"/>
    <xsd:import namespace="http://schemas.microsoft.com/office/infopath/2007/PartnerControls"/>
    <xsd:element name="Last_x0020_Updated_x0020_Date" ma:index="3" nillable="true" ma:displayName="Last Updated Date" ma:default="[today]" ma:format="DateOnly" ma:indexed="true" ma:internalName="Last_x0020_Updated_x0020_Date" ma:readOnly="false">
      <xsd:simpleType>
        <xsd:restriction base="dms:DateTime"/>
      </xsd:simpleType>
    </xsd:element>
    <xsd:element name="Post_x0020_on_x0020_the_x0020_SBS_x0020_Hub_x003f_" ma:index="4" nillable="true" ma:displayName="Post to the Hub?" ma:format="Dropdown" ma:indexed="true" ma:internalName="Post_x0020_on_x0020_the_x0020_SBS_x0020_Hub_x003F_" ma:readOnly="false">
      <xsd:simpleType>
        <xsd:restriction base="dms:Choice">
          <xsd:enumeration value="Yes"/>
          <xsd:enumeration value="No"/>
        </xsd:restriction>
      </xsd:simpleType>
    </xsd:element>
    <xsd:element name="Business_x0020_Solution" ma:index="5" nillable="true" ma:displayName="Business Solution" ma:internalName="Business_x0020_Solu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Foodservice"/>
                    <xsd:enumeration value="Workplace &amp; Marketplace"/>
                  </xsd:restriction>
                </xsd:simpleType>
              </xsd:element>
            </xsd:sequence>
          </xsd:extension>
        </xsd:complexContent>
      </xsd:complexType>
    </xsd:element>
    <xsd:element name="Brands" ma:index="6" nillable="true" ma:displayName="Brand" ma:internalName="Brand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Starbucks"/>
                    <xsd:enumeration value="Seattles Best"/>
                    <xsd:enumeration value="Torrefazione Italia"/>
                    <xsd:enumeration value="Teavana"/>
                    <xsd:enumeration value="Fontana"/>
                    <xsd:enumeration value="Blue Bottle"/>
                    <xsd:enumeration value="Chameleon"/>
                    <xsd:enumeration value="SL Select"/>
                    <xsd:enumeration value="Nescafe"/>
                    <xsd:enumeration value="Nespresso"/>
                    <xsd:enumeration value="Not Applicable"/>
                  </xsd:restriction>
                </xsd:simpleType>
              </xsd:element>
            </xsd:sequence>
          </xsd:extension>
        </xsd:complexContent>
      </xsd:complexType>
    </xsd:element>
    <xsd:element name="Function" ma:index="7" nillable="true" ma:displayName="Function" ma:format="Dropdown" ma:internalName="Function" ma:readOnly="false">
      <xsd:simpleType>
        <xsd:restriction base="dms:Choice">
          <xsd:enumeration value="Selling Story"/>
          <xsd:enumeration value="Product Information"/>
          <xsd:enumeration value="Marketing"/>
          <xsd:enumeration value="Training &amp; Reference"/>
          <xsd:enumeration value="Communications"/>
          <xsd:enumeration value="None"/>
        </xsd:restriction>
      </xsd:simpleType>
    </xsd:element>
    <xsd:element name="Audience" ma:index="8" nillable="true" ma:displayName="Audience" ma:format="Dropdown" ma:internalName="Audience" ma:readOnly="false">
      <xsd:simpleType>
        <xsd:restriction base="dms:Choice">
          <xsd:enumeration value="Internal Only"/>
          <xsd:enumeration value="Operator Facing"/>
          <xsd:enumeration value="Customer Facing"/>
          <xsd:enumeration value="Distributor Facing"/>
        </xsd:restriction>
      </xsd:simpleType>
    </xsd:element>
    <xsd:element name="Topic" ma:index="10" nillable="true" ma:displayName="Topic" ma:format="Dropdown" ma:internalName="Topic" ma:readOnly="false">
      <xsd:simpleType>
        <xsd:restriction base="dms:Choice">
          <xsd:enumeration value="AOP"/>
          <xsd:enumeration value="Autoshipments"/>
          <xsd:enumeration value="Backorder"/>
          <xsd:enumeration value="Billing/Purchasing"/>
          <xsd:enumeration value="Brand Information"/>
          <xsd:enumeration value="Branded Continuum"/>
          <xsd:enumeration value="Channel"/>
          <xsd:enumeration value="Cheetah Mail"/>
          <xsd:enumeration value="Consumer"/>
          <xsd:enumeration value="Communication"/>
          <xsd:enumeration value="Contacts"/>
          <xsd:enumeration value="Customer Portal"/>
          <xsd:enumeration value="Design Gallery"/>
          <xsd:enumeration value="Distribution"/>
          <xsd:enumeration value="DocuSign"/>
          <xsd:enumeration value="Ecommerce"/>
          <xsd:enumeration value="Equipment"/>
          <xsd:enumeration value="Equipment Service"/>
          <xsd:enumeration value="Forecasting"/>
          <xsd:enumeration value="FS Optimization"/>
          <xsd:enumeration value="Images"/>
          <xsd:enumeration value="Innovation"/>
          <xsd:enumeration value="Insights"/>
          <xsd:enumeration value="Integration"/>
          <xsd:enumeration value="Inventory"/>
          <xsd:enumeration value="iPad"/>
          <xsd:enumeration value="Item Information"/>
          <xsd:enumeration value="Job Start"/>
          <xsd:enumeration value="Leads"/>
          <xsd:enumeration value="Legal"/>
          <xsd:enumeration value="Marketing"/>
          <xsd:enumeration value="Marlin"/>
          <xsd:enumeration value="Master"/>
          <xsd:enumeration value="MBR"/>
          <xsd:enumeration value="New Account"/>
          <xsd:enumeration value="New Product"/>
          <xsd:enumeration value="O2C"/>
          <xsd:enumeration value="Offline"/>
          <xsd:enumeration value="Offboarding"/>
          <xsd:enumeration value="Onboarding"/>
          <xsd:enumeration value="Ordering"/>
          <xsd:enumeration value="Other"/>
          <xsd:enumeration value="Power BI"/>
          <xsd:enumeration value="Pricing"/>
          <xsd:enumeration value="Processes"/>
          <xsd:enumeration value="Product Guide"/>
          <xsd:enumeration value="Programming"/>
          <xsd:enumeration value="Recaps"/>
          <xsd:enumeration value="Retainer"/>
          <xsd:enumeration value="RPM"/>
          <xsd:enumeration value="Salesforce"/>
          <xsd:enumeration value="Sales Process Standardization"/>
          <xsd:enumeration value="Samples"/>
          <xsd:enumeration value="Shipping"/>
          <xsd:enumeration value="Shufflr/Deckbuilder"/>
          <xsd:enumeration value="Social Impact"/>
          <xsd:enumeration value="Social Media"/>
          <xsd:enumeration value="Solutions.com"/>
          <xsd:enumeration value="Strategy"/>
          <xsd:enumeration value="Summits"/>
          <xsd:enumeration value="Systems"/>
          <xsd:enumeration value="Tax"/>
          <xsd:enumeration value="Team Info"/>
          <xsd:enumeration value="Trade Shows"/>
          <xsd:enumeration value="Uploads"/>
          <xsd:enumeration value="VGS/Menu Boards"/>
          <xsd:enumeration value="Warehouse"/>
          <xsd:enumeration value="Whole Bean Unlock"/>
          <xsd:enumeration value="None"/>
        </xsd:restriction>
      </xsd:simpleType>
    </xsd:element>
    <xsd:element name="Promotion" ma:index="11" nillable="true" ma:displayName="Promotion" ma:format="Dropdown" ma:indexed="true" ma:internalName="Promotion" ma:readOnly="false">
      <xsd:simpleType>
        <xsd:restriction base="dms:Choice">
          <xsd:enumeration value="Spring"/>
          <xsd:enumeration value="Summer"/>
          <xsd:enumeration value="Summer 1"/>
          <xsd:enumeration value="Summer 2"/>
          <xsd:enumeration value="Fall"/>
          <xsd:enumeration value="Holiday"/>
          <xsd:enumeration value="Winter"/>
          <xsd:enumeration value="All"/>
          <xsd:enumeration value="None"/>
        </xsd:restriction>
      </xsd:simpleType>
    </xsd:element>
    <xsd:element name="Program" ma:index="12" nillable="true" ma:displayName="Program/Category" ma:format="Dropdown" ma:internalName="Program" ma:readOnly="false">
      <xsd:simpleType>
        <xsd:restriction base="dms:Choice">
          <xsd:enumeration value="Branded Continuum"/>
          <xsd:enumeration value="Brand Information"/>
          <xsd:enumeration value="Coffee"/>
          <xsd:enumeration value="Cold Brew"/>
          <xsd:enumeration value="DCE Luxury"/>
          <xsd:enumeration value="Espresso &amp; Blended"/>
          <xsd:enumeration value="Menu Boards &amp; Merchandising"/>
          <xsd:enumeration value="National Accounts"/>
          <xsd:enumeration value="RTD"/>
          <xsd:enumeration value="Single Serve"/>
          <xsd:enumeration value="Tea"/>
          <xsd:enumeration value="Other"/>
          <xsd:enumeration value="Equipment, Kiosks &amp; Carts"/>
          <xsd:enumeration value="Beverages"/>
          <xsd:enumeration value="Innovation"/>
          <xsd:enumeration value="None"/>
        </xsd:restriction>
      </xsd:simpleType>
    </xsd:element>
    <xsd:element name="National_x0020_Account" ma:index="13" nillable="true" ma:displayName="National Account" ma:format="Dropdown" ma:internalName="National_x0020_Account" ma:readOnly="false">
      <xsd:simpleType>
        <xsd:restriction base="dms:Choice">
          <xsd:enumeration value="B&amp;N"/>
          <xsd:enumeration value="Hospitality"/>
          <xsd:enumeration value="Military"/>
          <xsd:enumeration value="Healthcare"/>
          <xsd:enumeration value="C&amp;U"/>
          <xsd:enumeration value="B&amp;I"/>
          <xsd:enumeration value="Onsite"/>
          <xsd:enumeration value="Recreation &amp; Travel"/>
          <xsd:enumeration value="Workplace"/>
          <xsd:enumeration value="Marketplace"/>
        </xsd:restriction>
      </xsd:simpleType>
    </xsd:element>
    <xsd:element name="Subject_x0020_Matter" ma:index="14" nillable="true" ma:displayName="Subject Matter" ma:internalName="Subject_x0020_Matt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Drip Equipment"/>
                    <xsd:enumeration value="Espresso Equipment"/>
                    <xsd:enumeration value="Single Cup Equipment"/>
                    <xsd:enumeration value="Other Equipment"/>
                    <xsd:enumeration value="Kiosks &amp; Carts"/>
                    <xsd:enumeration value="Water Filtration"/>
                    <xsd:enumeration value="Equipment Service"/>
                    <xsd:enumeration value="Brewed Coffee"/>
                    <xsd:enumeration value="Iced Coffee"/>
                    <xsd:enumeration value="Espresso"/>
                    <xsd:enumeration value="Iced Espresso"/>
                    <xsd:enumeration value="Reserve"/>
                    <xsd:enumeration value="Frappuccino"/>
                    <xsd:enumeration value="Blended"/>
                    <xsd:enumeration value="Cold Brew"/>
                    <xsd:enumeration value="Nitro"/>
                    <xsd:enumeration value="Countertop Solution: Chameleon"/>
                    <xsd:enumeration value="Keg Draft: Chameleon"/>
                    <xsd:enumeration value="Hot Chocolate"/>
                    <xsd:enumeration value="Hot Brew: Chameleon"/>
                    <xsd:enumeration value="VIA Instant"/>
                    <xsd:enumeration value="K-cups"/>
                    <xsd:enumeration value="Verismo Pods"/>
                    <xsd:enumeration value="Mars Flavia"/>
                    <xsd:enumeration value="Paper"/>
                    <xsd:enumeration value="Non-dairy"/>
                    <xsd:enumeration value="Refreshers"/>
                    <xsd:enumeration value="Sauces"/>
                    <xsd:enumeration value="Syrup"/>
                    <xsd:enumeration value="Tea"/>
                    <xsd:enumeration value="Trike"/>
                    <xsd:enumeration value="Iced Tea"/>
                    <xsd:enumeration value="Liquid Coffee"/>
                    <xsd:enumeration value="Packaging"/>
                    <xsd:enumeration value="Fixtures"/>
                    <xsd:enumeration value="Merchandise"/>
                    <xsd:enumeration value="Smallwares"/>
                    <xsd:enumeration value="Display Merchandise"/>
                    <xsd:enumeration value="Menu Boards"/>
                    <xsd:enumeration value="RTD"/>
                    <xsd:enumeration value="LTO"/>
                    <xsd:enumeration value="Starbucks Truck"/>
                    <xsd:enumeration value="Global Responsibility"/>
                    <xsd:enumeration value="Brand Guardrails"/>
                    <xsd:enumeration value="Marketing"/>
                    <xsd:enumeration value="Social Media"/>
                    <xsd:enumeration value="Digital Marketing"/>
                    <xsd:enumeration value="Sustainability"/>
                  </xsd:restriction>
                </xsd:simpleType>
              </xsd:element>
            </xsd:sequence>
          </xsd:extension>
        </xsd:complexContent>
      </xsd:complexType>
    </xsd:element>
    <xsd:element name="Equipment" ma:index="15" nillable="true" ma:displayName="Equipment" ma:internalName="Equipment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irpot Brewer"/>
                    <xsd:enumeration value="1.5 Gal Brewer"/>
                    <xsd:enumeration value="3 Gal Brewer"/>
                    <xsd:enumeration value="Large Format Brewer"/>
                    <xsd:enumeration value="Tea/Water Brewer"/>
                    <xsd:enumeration value="Grinder"/>
                    <xsd:enumeration value="Black &amp; White"/>
                    <xsd:enumeration value="On The Go"/>
                    <xsd:enumeration value="Mobile Station"/>
                    <xsd:enumeration value="Verismo 701"/>
                    <xsd:enumeration value="Vitamix Blender"/>
                    <xsd:enumeration value="APPIA"/>
                    <xsd:enumeration value="Verismo Professional"/>
                    <xsd:enumeration value="Serenade"/>
                    <xsd:enumeration value="Digital I-cup"/>
                    <xsd:enumeration value="Epayment"/>
                    <xsd:enumeration value="Vending"/>
                    <xsd:enumeration value="Cold Brew"/>
                    <xsd:enumeration value="Liquid Coffee"/>
                    <xsd:enumeration value="Parts"/>
                    <xsd:enumeration value="Water Filter"/>
                    <xsd:enumeration value="Cold Inline Dispenser"/>
                    <xsd:enumeration value="Cold Brew Countertop System"/>
                  </xsd:restriction>
                </xsd:simpleType>
              </xsd:element>
            </xsd:sequence>
          </xsd:extension>
        </xsd:complexContent>
      </xsd:complexType>
    </xsd:element>
    <xsd:element name="Project_x0020_Name" ma:index="16" nillable="true" ma:displayName="Project Name" ma:indexed="true" ma:internalName="Project_x0020_Name" ma:readOnly="false">
      <xsd:simpleType>
        <xsd:restriction base="dms:Text">
          <xsd:maxLength value="255"/>
        </xsd:restriction>
      </xsd:simpleType>
    </xsd:element>
    <xsd:element name="Archive" ma:index="18" nillable="true" ma:displayName="Archive" ma:default="0" ma:indexed="true" ma:internalName="Archive" ma:readOnly="false">
      <xsd:simpleType>
        <xsd:restriction base="dms:Boolean"/>
      </xsd:simpleType>
    </xsd:element>
    <xsd:element name="Applicable_x0020_Team_x0020_or_x0020_Role" ma:index="19" nillable="true" ma:displayName="Applicable Team or Role" ma:format="Dropdown" ma:internalName="Applicable_x0020_Team_x0020_or_x0020_Role">
      <xsd:simpleType>
        <xsd:union memberTypes="dms:Text">
          <xsd:simpleType>
            <xsd:restriction base="dms:Choice">
              <xsd:enumeration value="BDM"/>
              <xsd:enumeration value="Sr. BDM"/>
              <xsd:enumeration value="BDR"/>
              <xsd:enumeration value="ROS"/>
              <xsd:enumeration value="ISAR"/>
              <xsd:enumeration value="CSA"/>
              <xsd:enumeration value="Equipment"/>
              <xsd:enumeration value="RM"/>
              <xsd:enumeration value="NAE"/>
              <xsd:enumeration value="Marketing"/>
              <xsd:enumeration value="SSS"/>
            </xsd:restriction>
          </xsd:simpleType>
        </xsd:union>
      </xsd:simpleType>
    </xsd:element>
    <xsd:element name="_dlc_DocIdUrl" ma:index="20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" ma:index="29" nillable="true" ma:displayName="Document ID Value" ma:description="The value of the document ID assigned to this item." ma:hidden="true" ma:internalName="_dlc_DocId" ma:readOnly="false">
      <xsd:simpleType>
        <xsd:restriction base="dms:Text"/>
      </xsd:simpleType>
    </xsd:element>
    <xsd:element name="_dlc_DocIdPersistId" ma:index="30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SharedWithUsers" ma:index="3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44" nillable="true" ma:displayName="Taxonomy Catch All Column" ma:hidden="true" ma:list="{ae86db6d-6c0a-487d-b35b-fdb8ef8f891a}" ma:internalName="TaxCatchAll" ma:showField="CatchAllData" ma:web="11a8a6b1-29aa-4b9c-862e-ee82e92f70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Format" ma:index="9" nillable="true" ma:displayName="Format" ma:format="Dropdown" ma:internalName="_Format">
      <xsd:simpleType>
        <xsd:restriction base="dms:Choice">
          <xsd:enumeration value="Account Summary"/>
          <xsd:enumeration value="Agreement"/>
          <xsd:enumeration value="Brief"/>
          <xsd:enumeration value="Calculator"/>
          <xsd:enumeration value="Calendar"/>
          <xsd:enumeration value="Certificate"/>
          <xsd:enumeration value="Checklists"/>
          <xsd:enumeration value="Communication Bulletin"/>
          <xsd:enumeration value="Contact List"/>
          <xsd:enumeration value="Contracts/Agreement"/>
          <xsd:enumeration value="Customer Lists"/>
          <xsd:enumeration value="Customer Communication"/>
          <xsd:enumeration value="Distributor Letter"/>
          <xsd:enumeration value="Email"/>
          <xsd:enumeration value="Equipment Card"/>
          <xsd:enumeration value="Equipment Documents"/>
          <xsd:enumeration value="FAQ"/>
          <xsd:enumeration value="Flow Chart"/>
          <xsd:enumeration value="Form"/>
          <xsd:enumeration value="FS Customer Letters"/>
          <xsd:enumeration value="Guidelines"/>
          <xsd:enumeration value="Hub Link"/>
          <xsd:enumeration value="Image"/>
          <xsd:enumeration value="Image Deck"/>
          <xsd:enumeration value="Invoice"/>
          <xsd:enumeration value="Legacy Documents"/>
          <xsd:enumeration value="Logo"/>
          <xsd:enumeration value="Manual"/>
          <xsd:enumeration value="Map"/>
          <xsd:enumeration value="Marketing"/>
          <xsd:enumeration value="New Account Mgt"/>
          <xsd:enumeration value="Nutritional Information"/>
          <xsd:enumeration value="Operator Letter"/>
          <xsd:enumeration value="Org Chart"/>
          <xsd:enumeration value="Pipeline"/>
          <xsd:enumeration value="Presentation"/>
          <xsd:enumeration value="Pricing"/>
          <xsd:enumeration value="Process Guide"/>
          <xsd:enumeration value="Product Cards"/>
          <xsd:enumeration value="Proforma"/>
          <xsd:enumeration value="Program Summary"/>
          <xsd:enumeration value="Promo Scorecard"/>
          <xsd:enumeration value="QA"/>
          <xsd:enumeration value="Recipe"/>
          <xsd:enumeration value="Report"/>
          <xsd:enumeration value="Request Form"/>
          <xsd:enumeration value="Research"/>
          <xsd:enumeration value="Sales Deck"/>
          <xsd:enumeration value="Sell Sheet"/>
          <xsd:enumeration value="SKU Attributes"/>
          <xsd:enumeration value="SKU List"/>
          <xsd:enumeration value="Spec Sheet"/>
          <xsd:enumeration value="Template Presentation"/>
          <xsd:enumeration value="Template"/>
          <xsd:enumeration value="Timeline"/>
          <xsd:enumeration value="Tracker"/>
          <xsd:enumeration value="Video"/>
          <xsd:enumeration value="Website"/>
          <xsd:enumeration value="Selling Worksheet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a8a6b1-29aa-4b9c-862e-ee82e92f705f" xsi:nil="true"/>
    <lcf76f155ced4ddcb4097134ff3c332f xmlns="45265fe6-b73f-473e-85b6-27af092a9ba8">
      <Terms xmlns="http://schemas.microsoft.com/office/infopath/2007/PartnerControls"/>
    </lcf76f155ced4ddcb4097134ff3c332f>
    <Language xmlns="http://schemas.microsoft.com/sharepoint/v3">English</Language>
    <Project_x0020_Name xmlns="11a8a6b1-29aa-4b9c-862e-ee82e92f705f" xsi:nil="true"/>
    <Business_x0020_Solution xmlns="11a8a6b1-29aa-4b9c-862e-ee82e92f705f">
      <Value>Foodservice</Value>
    </Business_x0020_Solution>
    <Program xmlns="11a8a6b1-29aa-4b9c-862e-ee82e92f705f" xsi:nil="true"/>
    <_dlc_DocIdPersistId xmlns="11a8a6b1-29aa-4b9c-862e-ee82e92f705f" xsi:nil="true"/>
    <_dlc_DocId xmlns="11a8a6b1-29aa-4b9c-862e-ee82e92f705f">NRRX5CRPV2NW-64634549-8734</_dlc_DocId>
    <Brands xmlns="11a8a6b1-29aa-4b9c-862e-ee82e92f705f">
      <Value>Seattles Best</Value>
    </Brands>
    <Function xmlns="11a8a6b1-29aa-4b9c-862e-ee82e92f705f">Marketing</Function>
    <Subject_x0020_Matter xmlns="11a8a6b1-29aa-4b9c-862e-ee82e92f705f">
      <Value>Menu Boards</Value>
    </Subject_x0020_Matter>
    <Order0 xmlns="45265fe6-b73f-473e-85b6-27af092a9ba8" xsi:nil="true"/>
    <Post_x0020_on_x0020_the_x0020_SBS_x0020_Hub_x003f_ xmlns="11a8a6b1-29aa-4b9c-862e-ee82e92f705f">Yes</Post_x0020_on_x0020_the_x0020_SBS_x0020_Hub_x003f_>
    <Topic xmlns="11a8a6b1-29aa-4b9c-862e-ee82e92f705f" xsi:nil="true"/>
    <_Format xmlns="http://schemas.microsoft.com/sharepoint/v3/fields">Marketing</_Format>
    <Applicable_x0020_Team_x0020_or_x0020_Role xmlns="11a8a6b1-29aa-4b9c-862e-ee82e92f705f" xsi:nil="true"/>
    <Equipment xmlns="11a8a6b1-29aa-4b9c-862e-ee82e92f705f" xsi:nil="true"/>
    <Owner xmlns="45265fe6-b73f-473e-85b6-27af092a9ba8" xsi:nil="true"/>
    <Archive xmlns="11a8a6b1-29aa-4b9c-862e-ee82e92f705f">false</Archive>
    <Last_x0020_Updated_x0020_Date xmlns="11a8a6b1-29aa-4b9c-862e-ee82e92f705f">2023-08-23T20:11:42+00:00</Last_x0020_Updated_x0020_Date>
    <Audience xmlns="11a8a6b1-29aa-4b9c-862e-ee82e92f705f">Operator Facing</Audience>
    <National_x0020_Account xmlns="11a8a6b1-29aa-4b9c-862e-ee82e92f705f" xsi:nil="true"/>
    <Promotion xmlns="11a8a6b1-29aa-4b9c-862e-ee82e92f705f" xsi:nil="true"/>
    <_dlc_DocIdUrl xmlns="11a8a6b1-29aa-4b9c-862e-ee82e92f705f">
      <Url>https://nestle.sharepoint.com/teams/SBUXUSFSHub/_layouts/15/DocIdRedir.aspx?ID=NRRX5CRPV2NW-64634549-8734</Url>
      <Description>NRRX5CRPV2NW-64634549-8734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4F9B7E3-7272-4694-B8BF-A7421789C7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B2F29F-EDF5-4C38-ADFF-4E3666B8E89A}"/>
</file>

<file path=customXml/itemProps3.xml><?xml version="1.0" encoding="utf-8"?>
<ds:datastoreItem xmlns:ds="http://schemas.openxmlformats.org/officeDocument/2006/customXml" ds:itemID="{7B580AB0-55D5-4879-B56B-469922E08C1B}">
  <ds:schemaRefs>
    <ds:schemaRef ds:uri="1d8ce65e-a454-40e9-933d-4b53c2249531"/>
    <ds:schemaRef ds:uri="9e238559-ee26-4787-b8f0-cb7bf2c774e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c9400816-9ccf-4842-b846-f96bc8cc3ece"/>
    <ds:schemaRef ds:uri="85fa27c0-987f-464e-a661-fab99eed86f7"/>
  </ds:schemaRefs>
</ds:datastoreItem>
</file>

<file path=customXml/itemProps4.xml><?xml version="1.0" encoding="utf-8"?>
<ds:datastoreItem xmlns:ds="http://schemas.openxmlformats.org/officeDocument/2006/customXml" ds:itemID="{376B0EC7-F8BA-402D-A5F2-775D876EF37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388</Words>
  <Application>Microsoft Office PowerPoint</Application>
  <PresentationFormat>Custom</PresentationFormat>
  <Paragraphs>87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Bednarczyk</dc:creator>
  <cp:lastModifiedBy>Swacker,Darcy,US-Seattle</cp:lastModifiedBy>
  <cp:revision>2</cp:revision>
  <dcterms:created xsi:type="dcterms:W3CDTF">2023-07-05T19:37:34Z</dcterms:created>
  <dcterms:modified xsi:type="dcterms:W3CDTF">2023-08-23T20:05:53Z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0x010100CFC1AA25B67CDF4BAD946D2C457D3322</vt:lpwstr>
  </property>
  <property fmtid="{D5CDD505-2E9C-101B-9397-08002B2CF9AE}" pid="3" name="MediaServiceImageTags">
    <vt:lpwstr/>
  </property>
  <property fmtid="{D5CDD505-2E9C-101B-9397-08002B2CF9AE}" pid="4" name="MSIP_Label_1ada0a2f-b917-4d51-b0d0-d418a10c8b23_Enabled">
    <vt:lpwstr>true</vt:lpwstr>
  </property>
  <property fmtid="{D5CDD505-2E9C-101B-9397-08002B2CF9AE}" pid="5" name="MSIP_Label_1ada0a2f-b917-4d51-b0d0-d418a10c8b23_SetDate">
    <vt:lpwstr>2023-08-23T20:05:43Z</vt:lpwstr>
  </property>
  <property fmtid="{D5CDD505-2E9C-101B-9397-08002B2CF9AE}" pid="6" name="MSIP_Label_1ada0a2f-b917-4d51-b0d0-d418a10c8b23_Method">
    <vt:lpwstr>Standard</vt:lpwstr>
  </property>
  <property fmtid="{D5CDD505-2E9C-101B-9397-08002B2CF9AE}" pid="7" name="MSIP_Label_1ada0a2f-b917-4d51-b0d0-d418a10c8b23_Name">
    <vt:lpwstr>1ada0a2f-b917-4d51-b0d0-d418a10c8b23</vt:lpwstr>
  </property>
  <property fmtid="{D5CDD505-2E9C-101B-9397-08002B2CF9AE}" pid="8" name="MSIP_Label_1ada0a2f-b917-4d51-b0d0-d418a10c8b23_SiteId">
    <vt:lpwstr>12a3af23-a769-4654-847f-958f3d479f4a</vt:lpwstr>
  </property>
  <property fmtid="{D5CDD505-2E9C-101B-9397-08002B2CF9AE}" pid="9" name="MSIP_Label_1ada0a2f-b917-4d51-b0d0-d418a10c8b23_ActionId">
    <vt:lpwstr>dd75e5ef-9ae1-4ac6-a2b0-127e78cb49f5</vt:lpwstr>
  </property>
  <property fmtid="{D5CDD505-2E9C-101B-9397-08002B2CF9AE}" pid="10" name="MSIP_Label_1ada0a2f-b917-4d51-b0d0-d418a10c8b23_ContentBits">
    <vt:lpwstr>0</vt:lpwstr>
  </property>
  <property fmtid="{D5CDD505-2E9C-101B-9397-08002B2CF9AE}" pid="11" name="_dlc_DocIdItemGuid">
    <vt:lpwstr>a832e751-c4b8-4d68-8e97-ab0b9440b67e</vt:lpwstr>
  </property>
</Properties>
</file>