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4" r:id="rId4"/>
  </p:sldMasterIdLst>
  <p:notesMasterIdLst>
    <p:notesMasterId r:id="rId6"/>
  </p:notesMasterIdLst>
  <p:sldIdLst>
    <p:sldId id="258" r:id="rId5"/>
  </p:sldIdLst>
  <p:sldSz cx="20116800" cy="35661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48"/>
    <p:restoredTop sz="94694"/>
  </p:normalViewPr>
  <p:slideViewPr>
    <p:cSldViewPr snapToGrid="0">
      <p:cViewPr varScale="1">
        <p:scale>
          <a:sx n="20" d="100"/>
          <a:sy n="20" d="100"/>
        </p:scale>
        <p:origin x="3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openxmlformats.org/officeDocument/2006/relationships/customXml" Target="../customXml/item4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h Flatley" userId="992ceaea-a806-4c73-a042-2c439b4978f4" providerId="ADAL" clId="{956FF98D-73E9-D74B-9D57-E80CDAEDBB89}"/>
    <pc:docChg chg="custSel addSld modSld modMainMaster">
      <pc:chgData name="Beth Flatley" userId="992ceaea-a806-4c73-a042-2c439b4978f4" providerId="ADAL" clId="{956FF98D-73E9-D74B-9D57-E80CDAEDBB89}" dt="2023-07-06T22:31:44.469" v="77" actId="478"/>
      <pc:docMkLst>
        <pc:docMk/>
      </pc:docMkLst>
      <pc:sldChg chg="addSp delSp modSp add mod modClrScheme chgLayout">
        <pc:chgData name="Beth Flatley" userId="992ceaea-a806-4c73-a042-2c439b4978f4" providerId="ADAL" clId="{956FF98D-73E9-D74B-9D57-E80CDAEDBB89}" dt="2023-07-06T22:29:35.200" v="57" actId="478"/>
        <pc:sldMkLst>
          <pc:docMk/>
          <pc:sldMk cId="1702868250" sldId="258"/>
        </pc:sldMkLst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2" creationId="{BE367458-F75C-F267-1913-098298EDDA2A}"/>
          </ac:spMkLst>
        </pc:spChg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3" creationId="{8AF238F7-BAD7-1F49-644D-EAD26BAE9688}"/>
          </ac:spMkLst>
        </pc:spChg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4" creationId="{D1FAEACA-9DE0-EF10-3CBD-007E3409AC77}"/>
          </ac:spMkLst>
        </pc:spChg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5" creationId="{B68F4C4E-4C2C-3AA6-7ABC-56BF513275A6}"/>
          </ac:spMkLst>
        </pc:spChg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6" creationId="{47530135-21AC-1253-82EF-5C326DB534E9}"/>
          </ac:spMkLst>
        </pc:spChg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7" creationId="{CB0B343B-D39F-B3B4-EDBA-E6CAFBA79A94}"/>
          </ac:spMkLst>
        </pc:spChg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8" creationId="{39FBDE37-1889-8531-4991-44827718803E}"/>
          </ac:spMkLst>
        </pc:spChg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9" creationId="{AE9C20EE-988C-DAB3-42AC-A248611F8E04}"/>
          </ac:spMkLst>
        </pc:spChg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10" creationId="{45EAC3E7-FC44-7142-92A9-DAAA7F02AAC7}"/>
          </ac:spMkLst>
        </pc:spChg>
        <pc:spChg chg="mod ord">
          <ac:chgData name="Beth Flatley" userId="992ceaea-a806-4c73-a042-2c439b4978f4" providerId="ADAL" clId="{956FF98D-73E9-D74B-9D57-E80CDAEDBB89}" dt="2023-07-06T22:26:59.326" v="42" actId="27636"/>
          <ac:spMkLst>
            <pc:docMk/>
            <pc:sldMk cId="1702868250" sldId="258"/>
            <ac:spMk id="11" creationId="{544A7F5D-CF93-1DCE-3210-40BC5037892B}"/>
          </ac:spMkLst>
        </pc:spChg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12" creationId="{B45B442D-1674-F0A7-C98E-8FC982230032}"/>
          </ac:spMkLst>
        </pc:spChg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13" creationId="{7F73EB58-4001-9C51-542B-EDA279C4EB00}"/>
          </ac:spMkLst>
        </pc:spChg>
        <pc:spChg chg="mod ord">
          <ac:chgData name="Beth Flatley" userId="992ceaea-a806-4c73-a042-2c439b4978f4" providerId="ADAL" clId="{956FF98D-73E9-D74B-9D57-E80CDAEDBB89}" dt="2023-07-06T22:26:59.289" v="41" actId="700"/>
          <ac:spMkLst>
            <pc:docMk/>
            <pc:sldMk cId="1702868250" sldId="258"/>
            <ac:spMk id="14" creationId="{62044F40-7797-CE8C-E2A7-F60F01DB5317}"/>
          </ac:spMkLst>
        </pc:spChg>
        <pc:picChg chg="add del mod modCrop">
          <ac:chgData name="Beth Flatley" userId="992ceaea-a806-4c73-a042-2c439b4978f4" providerId="ADAL" clId="{956FF98D-73E9-D74B-9D57-E80CDAEDBB89}" dt="2023-07-06T22:29:35.200" v="57" actId="478"/>
          <ac:picMkLst>
            <pc:docMk/>
            <pc:sldMk cId="1702868250" sldId="258"/>
            <ac:picMk id="19" creationId="{FAA494EE-F264-0B09-50A9-0237D1BAD718}"/>
          </ac:picMkLst>
        </pc:picChg>
      </pc:sldChg>
      <pc:sldMasterChg chg="modSp mod">
        <pc:chgData name="Beth Flatley" userId="992ceaea-a806-4c73-a042-2c439b4978f4" providerId="ADAL" clId="{956FF98D-73E9-D74B-9D57-E80CDAEDBB89}" dt="2023-07-06T22:24:52.003" v="21" actId="255"/>
        <pc:sldMasterMkLst>
          <pc:docMk/>
          <pc:sldMasterMk cId="691222166" sldId="2147483662"/>
        </pc:sldMasterMkLst>
        <pc:spChg chg="mod">
          <ac:chgData name="Beth Flatley" userId="992ceaea-a806-4c73-a042-2c439b4978f4" providerId="ADAL" clId="{956FF98D-73E9-D74B-9D57-E80CDAEDBB89}" dt="2023-07-06T22:24:52.003" v="21" actId="255"/>
          <ac:spMkLst>
            <pc:docMk/>
            <pc:sldMasterMk cId="691222166" sldId="2147483662"/>
            <ac:spMk id="10" creationId="{0F415E8B-7997-D11C-B3D2-5410571F95BA}"/>
          </ac:spMkLst>
        </pc:spChg>
      </pc:sldMasterChg>
      <pc:sldMasterChg chg="addSp delSp modSp mod">
        <pc:chgData name="Beth Flatley" userId="992ceaea-a806-4c73-a042-2c439b4978f4" providerId="ADAL" clId="{956FF98D-73E9-D74B-9D57-E80CDAEDBB89}" dt="2023-07-06T22:31:44.469" v="77" actId="478"/>
        <pc:sldMasterMkLst>
          <pc:docMk/>
          <pc:sldMasterMk cId="4134196459" sldId="2147483664"/>
        </pc:sldMasterMkLst>
        <pc:spChg chg="mod">
          <ac:chgData name="Beth Flatley" userId="992ceaea-a806-4c73-a042-2c439b4978f4" providerId="ADAL" clId="{956FF98D-73E9-D74B-9D57-E80CDAEDBB89}" dt="2023-07-06T22:26:30.914" v="40" actId="207"/>
          <ac:spMkLst>
            <pc:docMk/>
            <pc:sldMasterMk cId="4134196459" sldId="2147483664"/>
            <ac:spMk id="10" creationId="{0F415E8B-7997-D11C-B3D2-5410571F95BA}"/>
          </ac:spMkLst>
        </pc:spChg>
        <pc:picChg chg="add del mod">
          <ac:chgData name="Beth Flatley" userId="992ceaea-a806-4c73-a042-2c439b4978f4" providerId="ADAL" clId="{956FF98D-73E9-D74B-9D57-E80CDAEDBB89}" dt="2023-07-06T22:20:47.420" v="2" actId="478"/>
          <ac:picMkLst>
            <pc:docMk/>
            <pc:sldMasterMk cId="4134196459" sldId="2147483664"/>
            <ac:picMk id="3" creationId="{6CE5E07D-9264-9D52-9139-FF3228E24225}"/>
          </ac:picMkLst>
        </pc:picChg>
        <pc:picChg chg="del mod">
          <ac:chgData name="Beth Flatley" userId="992ceaea-a806-4c73-a042-2c439b4978f4" providerId="ADAL" clId="{956FF98D-73E9-D74B-9D57-E80CDAEDBB89}" dt="2023-07-06T22:23:55.602" v="16" actId="478"/>
          <ac:picMkLst>
            <pc:docMk/>
            <pc:sldMasterMk cId="4134196459" sldId="2147483664"/>
            <ac:picMk id="5" creationId="{FEC05872-A42E-9F29-CBCD-2FA07A776C6A}"/>
          </ac:picMkLst>
        </pc:picChg>
        <pc:picChg chg="add del mod">
          <ac:chgData name="Beth Flatley" userId="992ceaea-a806-4c73-a042-2c439b4978f4" providerId="ADAL" clId="{956FF98D-73E9-D74B-9D57-E80CDAEDBB89}" dt="2023-07-06T22:23:29.417" v="9" actId="478"/>
          <ac:picMkLst>
            <pc:docMk/>
            <pc:sldMasterMk cId="4134196459" sldId="2147483664"/>
            <ac:picMk id="6" creationId="{47B462C9-1E9B-E5EF-0189-4AD6356EE378}"/>
          </ac:picMkLst>
        </pc:picChg>
        <pc:picChg chg="add del mod modCrop">
          <ac:chgData name="Beth Flatley" userId="992ceaea-a806-4c73-a042-2c439b4978f4" providerId="ADAL" clId="{956FF98D-73E9-D74B-9D57-E80CDAEDBB89}" dt="2023-07-06T22:31:44.469" v="77" actId="478"/>
          <ac:picMkLst>
            <pc:docMk/>
            <pc:sldMasterMk cId="4134196459" sldId="2147483664"/>
            <ac:picMk id="9" creationId="{6E55BFFE-F48C-36CB-B751-119E66CBA963}"/>
          </ac:picMkLst>
        </pc:picChg>
        <pc:picChg chg="add mod modCrop">
          <ac:chgData name="Beth Flatley" userId="992ceaea-a806-4c73-a042-2c439b4978f4" providerId="ADAL" clId="{956FF98D-73E9-D74B-9D57-E80CDAEDBB89}" dt="2023-07-06T22:31:40.571" v="76" actId="167"/>
          <ac:picMkLst>
            <pc:docMk/>
            <pc:sldMasterMk cId="4134196459" sldId="2147483664"/>
            <ac:picMk id="12" creationId="{3FCB7364-AD67-C59E-FC8E-ACCA474AE08F}"/>
          </ac:picMkLst>
        </pc:picChg>
      </pc:sldMasterChg>
    </pc:docChg>
  </pc:docChgLst>
  <pc:docChgLst>
    <pc:chgData name="Jenny Bednarczyk" userId="7f9c8ffc-95af-4b04-92c4-fd32820764eb" providerId="ADAL" clId="{5A0BDEDA-FAA2-5B48-95B7-5FC8CEA61F32}"/>
    <pc:docChg chg="undo redo custSel delSld modSld delMainMaster">
      <pc:chgData name="Jenny Bednarczyk" userId="7f9c8ffc-95af-4b04-92c4-fd32820764eb" providerId="ADAL" clId="{5A0BDEDA-FAA2-5B48-95B7-5FC8CEA61F32}" dt="2023-07-07T17:47:16.618" v="229" actId="20577"/>
      <pc:docMkLst>
        <pc:docMk/>
      </pc:docMkLst>
      <pc:sldChg chg="del">
        <pc:chgData name="Jenny Bednarczyk" userId="7f9c8ffc-95af-4b04-92c4-fd32820764eb" providerId="ADAL" clId="{5A0BDEDA-FAA2-5B48-95B7-5FC8CEA61F32}" dt="2023-07-07T14:20:54.222" v="0" actId="2696"/>
        <pc:sldMkLst>
          <pc:docMk/>
          <pc:sldMk cId="1848197460" sldId="257"/>
        </pc:sldMkLst>
      </pc:sldChg>
      <pc:sldChg chg="addSp delSp modSp mod">
        <pc:chgData name="Jenny Bednarczyk" userId="7f9c8ffc-95af-4b04-92c4-fd32820764eb" providerId="ADAL" clId="{5A0BDEDA-FAA2-5B48-95B7-5FC8CEA61F32}" dt="2023-07-07T17:47:16.618" v="229" actId="20577"/>
        <pc:sldMkLst>
          <pc:docMk/>
          <pc:sldMk cId="1702868250" sldId="258"/>
        </pc:sldMkLst>
        <pc:spChg chg="mod">
          <ac:chgData name="Jenny Bednarczyk" userId="7f9c8ffc-95af-4b04-92c4-fd32820764eb" providerId="ADAL" clId="{5A0BDEDA-FAA2-5B48-95B7-5FC8CEA61F32}" dt="2023-07-07T17:38:27.287" v="2" actId="1076"/>
          <ac:spMkLst>
            <pc:docMk/>
            <pc:sldMk cId="1702868250" sldId="258"/>
            <ac:spMk id="8" creationId="{39FBDE37-1889-8531-4991-44827718803E}"/>
          </ac:spMkLst>
        </pc:spChg>
        <pc:spChg chg="mod">
          <ac:chgData name="Jenny Bednarczyk" userId="7f9c8ffc-95af-4b04-92c4-fd32820764eb" providerId="ADAL" clId="{5A0BDEDA-FAA2-5B48-95B7-5FC8CEA61F32}" dt="2023-07-07T17:38:30.304" v="4" actId="1076"/>
          <ac:spMkLst>
            <pc:docMk/>
            <pc:sldMk cId="1702868250" sldId="258"/>
            <ac:spMk id="9" creationId="{AE9C20EE-988C-DAB3-42AC-A248611F8E04}"/>
          </ac:spMkLst>
        </pc:spChg>
        <pc:spChg chg="mod">
          <ac:chgData name="Jenny Bednarczyk" userId="7f9c8ffc-95af-4b04-92c4-fd32820764eb" providerId="ADAL" clId="{5A0BDEDA-FAA2-5B48-95B7-5FC8CEA61F32}" dt="2023-07-07T17:38:33.773" v="6" actId="1076"/>
          <ac:spMkLst>
            <pc:docMk/>
            <pc:sldMk cId="1702868250" sldId="258"/>
            <ac:spMk id="10" creationId="{45EAC3E7-FC44-7142-92A9-DAAA7F02AAC7}"/>
          </ac:spMkLst>
        </pc:spChg>
        <pc:spChg chg="mod">
          <ac:chgData name="Jenny Bednarczyk" userId="7f9c8ffc-95af-4b04-92c4-fd32820764eb" providerId="ADAL" clId="{5A0BDEDA-FAA2-5B48-95B7-5FC8CEA61F32}" dt="2023-07-07T17:47:16.618" v="229" actId="20577"/>
          <ac:spMkLst>
            <pc:docMk/>
            <pc:sldMk cId="1702868250" sldId="258"/>
            <ac:spMk id="11" creationId="{544A7F5D-CF93-1DCE-3210-40BC5037892B}"/>
          </ac:spMkLst>
        </pc:spChg>
        <pc:spChg chg="mod">
          <ac:chgData name="Jenny Bednarczyk" userId="7f9c8ffc-95af-4b04-92c4-fd32820764eb" providerId="ADAL" clId="{5A0BDEDA-FAA2-5B48-95B7-5FC8CEA61F32}" dt="2023-07-07T17:46:43.264" v="219" actId="1076"/>
          <ac:spMkLst>
            <pc:docMk/>
            <pc:sldMk cId="1702868250" sldId="258"/>
            <ac:spMk id="12" creationId="{B45B442D-1674-F0A7-C98E-8FC982230032}"/>
          </ac:spMkLst>
        </pc:spChg>
        <pc:spChg chg="mod">
          <ac:chgData name="Jenny Bednarczyk" userId="7f9c8ffc-95af-4b04-92c4-fd32820764eb" providerId="ADAL" clId="{5A0BDEDA-FAA2-5B48-95B7-5FC8CEA61F32}" dt="2023-07-07T17:46:43.264" v="219" actId="1076"/>
          <ac:spMkLst>
            <pc:docMk/>
            <pc:sldMk cId="1702868250" sldId="258"/>
            <ac:spMk id="13" creationId="{7F73EB58-4001-9C51-542B-EDA279C4EB00}"/>
          </ac:spMkLst>
        </pc:spChg>
        <pc:spChg chg="mod">
          <ac:chgData name="Jenny Bednarczyk" userId="7f9c8ffc-95af-4b04-92c4-fd32820764eb" providerId="ADAL" clId="{5A0BDEDA-FAA2-5B48-95B7-5FC8CEA61F32}" dt="2023-07-07T17:46:43.264" v="219" actId="1076"/>
          <ac:spMkLst>
            <pc:docMk/>
            <pc:sldMk cId="1702868250" sldId="258"/>
            <ac:spMk id="14" creationId="{62044F40-7797-CE8C-E2A7-F60F01DB5317}"/>
          </ac:spMkLst>
        </pc:spChg>
        <pc:spChg chg="add del mod">
          <ac:chgData name="Jenny Bednarczyk" userId="7f9c8ffc-95af-4b04-92c4-fd32820764eb" providerId="ADAL" clId="{5A0BDEDA-FAA2-5B48-95B7-5FC8CEA61F32}" dt="2023-07-07T17:42:25.245" v="122"/>
          <ac:spMkLst>
            <pc:docMk/>
            <pc:sldMk cId="1702868250" sldId="258"/>
            <ac:spMk id="18" creationId="{5808839F-F75F-4830-562E-5DEC32FA984C}"/>
          </ac:spMkLst>
        </pc:spChg>
        <pc:spChg chg="mod">
          <ac:chgData name="Jenny Bednarczyk" userId="7f9c8ffc-95af-4b04-92c4-fd32820764eb" providerId="ADAL" clId="{5A0BDEDA-FAA2-5B48-95B7-5FC8CEA61F32}" dt="2023-07-07T17:46:46.949" v="221" actId="1076"/>
          <ac:spMkLst>
            <pc:docMk/>
            <pc:sldMk cId="1702868250" sldId="258"/>
            <ac:spMk id="21" creationId="{D9FB3167-F16E-699A-4D0B-026015A84556}"/>
          </ac:spMkLst>
        </pc:spChg>
        <pc:spChg chg="mod">
          <ac:chgData name="Jenny Bednarczyk" userId="7f9c8ffc-95af-4b04-92c4-fd32820764eb" providerId="ADAL" clId="{5A0BDEDA-FAA2-5B48-95B7-5FC8CEA61F32}" dt="2023-07-07T17:46:46.949" v="221" actId="1076"/>
          <ac:spMkLst>
            <pc:docMk/>
            <pc:sldMk cId="1702868250" sldId="258"/>
            <ac:spMk id="22" creationId="{45C89002-B288-6552-1606-3359D816BA9B}"/>
          </ac:spMkLst>
        </pc:spChg>
        <pc:spChg chg="mod">
          <ac:chgData name="Jenny Bednarczyk" userId="7f9c8ffc-95af-4b04-92c4-fd32820764eb" providerId="ADAL" clId="{5A0BDEDA-FAA2-5B48-95B7-5FC8CEA61F32}" dt="2023-07-07T17:46:46.949" v="221" actId="1076"/>
          <ac:spMkLst>
            <pc:docMk/>
            <pc:sldMk cId="1702868250" sldId="258"/>
            <ac:spMk id="23" creationId="{2D4638B1-1089-7DD2-BE7F-C82B08F1E08D}"/>
          </ac:spMkLst>
        </pc:spChg>
        <pc:spChg chg="mod">
          <ac:chgData name="Jenny Bednarczyk" userId="7f9c8ffc-95af-4b04-92c4-fd32820764eb" providerId="ADAL" clId="{5A0BDEDA-FAA2-5B48-95B7-5FC8CEA61F32}" dt="2023-07-07T17:46:25.514" v="199" actId="1076"/>
          <ac:spMkLst>
            <pc:docMk/>
            <pc:sldMk cId="1702868250" sldId="258"/>
            <ac:spMk id="24" creationId="{4DA67C52-CEEC-09C9-C910-DBD2DD119F4F}"/>
          </ac:spMkLst>
        </pc:spChg>
        <pc:spChg chg="mod">
          <ac:chgData name="Jenny Bednarczyk" userId="7f9c8ffc-95af-4b04-92c4-fd32820764eb" providerId="ADAL" clId="{5A0BDEDA-FAA2-5B48-95B7-5FC8CEA61F32}" dt="2023-07-07T17:46:25.514" v="199" actId="1076"/>
          <ac:spMkLst>
            <pc:docMk/>
            <pc:sldMk cId="1702868250" sldId="258"/>
            <ac:spMk id="25" creationId="{BB1CB87A-2B26-E52F-90B4-D60E27D694B4}"/>
          </ac:spMkLst>
        </pc:spChg>
        <pc:spChg chg="mod">
          <ac:chgData name="Jenny Bednarczyk" userId="7f9c8ffc-95af-4b04-92c4-fd32820764eb" providerId="ADAL" clId="{5A0BDEDA-FAA2-5B48-95B7-5FC8CEA61F32}" dt="2023-07-07T17:46:25.514" v="199" actId="1076"/>
          <ac:spMkLst>
            <pc:docMk/>
            <pc:sldMk cId="1702868250" sldId="258"/>
            <ac:spMk id="26" creationId="{7E9697FA-3C1C-FEAD-D973-D73829810081}"/>
          </ac:spMkLst>
        </pc:spChg>
        <pc:spChg chg="mod">
          <ac:chgData name="Jenny Bednarczyk" userId="7f9c8ffc-95af-4b04-92c4-fd32820764eb" providerId="ADAL" clId="{5A0BDEDA-FAA2-5B48-95B7-5FC8CEA61F32}" dt="2023-07-07T17:46:38.912" v="217" actId="1076"/>
          <ac:spMkLst>
            <pc:docMk/>
            <pc:sldMk cId="1702868250" sldId="258"/>
            <ac:spMk id="27" creationId="{671670C9-BA98-2973-AF46-4477A6989FA4}"/>
          </ac:spMkLst>
        </pc:spChg>
        <pc:spChg chg="mod">
          <ac:chgData name="Jenny Bednarczyk" userId="7f9c8ffc-95af-4b04-92c4-fd32820764eb" providerId="ADAL" clId="{5A0BDEDA-FAA2-5B48-95B7-5FC8CEA61F32}" dt="2023-07-07T17:46:38.912" v="217" actId="1076"/>
          <ac:spMkLst>
            <pc:docMk/>
            <pc:sldMk cId="1702868250" sldId="258"/>
            <ac:spMk id="28" creationId="{9B1AD8D6-BFB6-1D5C-8F7B-BB929838020A}"/>
          </ac:spMkLst>
        </pc:spChg>
        <pc:spChg chg="mod">
          <ac:chgData name="Jenny Bednarczyk" userId="7f9c8ffc-95af-4b04-92c4-fd32820764eb" providerId="ADAL" clId="{5A0BDEDA-FAA2-5B48-95B7-5FC8CEA61F32}" dt="2023-07-07T17:46:38.912" v="217" actId="1076"/>
          <ac:spMkLst>
            <pc:docMk/>
            <pc:sldMk cId="1702868250" sldId="258"/>
            <ac:spMk id="29" creationId="{B3CCF13B-670B-54D7-10BA-68164EAD85E9}"/>
          </ac:spMkLst>
        </pc:spChg>
      </pc:sldChg>
      <pc:sldMasterChg chg="del delSldLayout">
        <pc:chgData name="Jenny Bednarczyk" userId="7f9c8ffc-95af-4b04-92c4-fd32820764eb" providerId="ADAL" clId="{5A0BDEDA-FAA2-5B48-95B7-5FC8CEA61F32}" dt="2023-07-07T14:20:54.222" v="0" actId="2696"/>
        <pc:sldMasterMkLst>
          <pc:docMk/>
          <pc:sldMasterMk cId="691222166" sldId="2147483662"/>
        </pc:sldMasterMkLst>
        <pc:sldLayoutChg chg="del">
          <pc:chgData name="Jenny Bednarczyk" userId="7f9c8ffc-95af-4b04-92c4-fd32820764eb" providerId="ADAL" clId="{5A0BDEDA-FAA2-5B48-95B7-5FC8CEA61F32}" dt="2023-07-07T14:20:54.222" v="0" actId="2696"/>
          <pc:sldLayoutMkLst>
            <pc:docMk/>
            <pc:sldMasterMk cId="691222166" sldId="2147483662"/>
            <pc:sldLayoutMk cId="4200714871" sldId="2147483663"/>
          </pc:sldLayoutMkLst>
        </pc:sldLayoutChg>
      </pc:sldMasterChg>
    </pc:docChg>
  </pc:docChgLst>
  <pc:docChgLst>
    <pc:chgData name="Jenny Bednarczyk" userId="7f9c8ffc-95af-4b04-92c4-fd32820764eb" providerId="ADAL" clId="{D4A14BDC-615A-654B-9AAC-D820B861AB67}"/>
    <pc:docChg chg="undo custSel modSld modMainMaster">
      <pc:chgData name="Jenny Bednarczyk" userId="7f9c8ffc-95af-4b04-92c4-fd32820764eb" providerId="ADAL" clId="{D4A14BDC-615A-654B-9AAC-D820B861AB67}" dt="2023-07-18T19:44:56.778" v="547" actId="20577"/>
      <pc:docMkLst>
        <pc:docMk/>
      </pc:docMkLst>
      <pc:sldChg chg="addSp delSp modSp mod chgLayout">
        <pc:chgData name="Jenny Bednarczyk" userId="7f9c8ffc-95af-4b04-92c4-fd32820764eb" providerId="ADAL" clId="{D4A14BDC-615A-654B-9AAC-D820B861AB67}" dt="2023-07-18T19:44:22.015" v="544" actId="1035"/>
        <pc:sldMkLst>
          <pc:docMk/>
          <pc:sldMk cId="1702868250" sldId="258"/>
        </pc:sldMkLst>
        <pc:spChg chg="mod or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2" creationId="{BE367458-F75C-F267-1913-098298EDDA2A}"/>
          </ac:spMkLst>
        </pc:spChg>
        <pc:spChg chg="mod ord">
          <ac:chgData name="Jenny Bednarczyk" userId="7f9c8ffc-95af-4b04-92c4-fd32820764eb" providerId="ADAL" clId="{D4A14BDC-615A-654B-9AAC-D820B861AB67}" dt="2023-07-18T19:44:22.015" v="544" actId="1035"/>
          <ac:spMkLst>
            <pc:docMk/>
            <pc:sldMk cId="1702868250" sldId="258"/>
            <ac:spMk id="3" creationId="{8AF238F7-BAD7-1F49-644D-EAD26BAE9688}"/>
          </ac:spMkLst>
        </pc:spChg>
        <pc:spChg chg="mod ord">
          <ac:chgData name="Jenny Bednarczyk" userId="7f9c8ffc-95af-4b04-92c4-fd32820764eb" providerId="ADAL" clId="{D4A14BDC-615A-654B-9AAC-D820B861AB67}" dt="2023-07-18T19:44:22.015" v="544" actId="1035"/>
          <ac:spMkLst>
            <pc:docMk/>
            <pc:sldMk cId="1702868250" sldId="258"/>
            <ac:spMk id="4" creationId="{D1FAEACA-9DE0-EF10-3CBD-007E3409AC77}"/>
          </ac:spMkLst>
        </pc:spChg>
        <pc:spChg chg="mod ord">
          <ac:chgData name="Jenny Bednarczyk" userId="7f9c8ffc-95af-4b04-92c4-fd32820764eb" providerId="ADAL" clId="{D4A14BDC-615A-654B-9AAC-D820B861AB67}" dt="2023-07-18T19:44:22.015" v="544" actId="1035"/>
          <ac:spMkLst>
            <pc:docMk/>
            <pc:sldMk cId="1702868250" sldId="258"/>
            <ac:spMk id="5" creationId="{B68F4C4E-4C2C-3AA6-7ABC-56BF513275A6}"/>
          </ac:spMkLst>
        </pc:spChg>
        <pc:spChg chg="mod ord">
          <ac:chgData name="Jenny Bednarczyk" userId="7f9c8ffc-95af-4b04-92c4-fd32820764eb" providerId="ADAL" clId="{D4A14BDC-615A-654B-9AAC-D820B861AB67}" dt="2023-07-18T19:44:22.015" v="544" actId="1035"/>
          <ac:spMkLst>
            <pc:docMk/>
            <pc:sldMk cId="1702868250" sldId="258"/>
            <ac:spMk id="6" creationId="{47530135-21AC-1253-82EF-5C326DB534E9}"/>
          </ac:spMkLst>
        </pc:spChg>
        <pc:spChg chg="mod ord">
          <ac:chgData name="Jenny Bednarczyk" userId="7f9c8ffc-95af-4b04-92c4-fd32820764eb" providerId="ADAL" clId="{D4A14BDC-615A-654B-9AAC-D820B861AB67}" dt="2023-07-18T18:50:33.056" v="422" actId="1035"/>
          <ac:spMkLst>
            <pc:docMk/>
            <pc:sldMk cId="1702868250" sldId="258"/>
            <ac:spMk id="7" creationId="{CB0B343B-D39F-B3B4-EDBA-E6CAFBA79A94}"/>
          </ac:spMkLst>
        </pc:spChg>
        <pc:spChg chg="mod ord">
          <ac:chgData name="Jenny Bednarczyk" userId="7f9c8ffc-95af-4b04-92c4-fd32820764eb" providerId="ADAL" clId="{D4A14BDC-615A-654B-9AAC-D820B861AB67}" dt="2023-07-18T19:31:04.462" v="516" actId="1076"/>
          <ac:spMkLst>
            <pc:docMk/>
            <pc:sldMk cId="1702868250" sldId="258"/>
            <ac:spMk id="8" creationId="{39FBDE37-1889-8531-4991-44827718803E}"/>
          </ac:spMkLst>
        </pc:spChg>
        <pc:spChg chg="mod ord">
          <ac:chgData name="Jenny Bednarczyk" userId="7f9c8ffc-95af-4b04-92c4-fd32820764eb" providerId="ADAL" clId="{D4A14BDC-615A-654B-9AAC-D820B861AB67}" dt="2023-07-18T19:31:04.462" v="516" actId="1076"/>
          <ac:spMkLst>
            <pc:docMk/>
            <pc:sldMk cId="1702868250" sldId="258"/>
            <ac:spMk id="9" creationId="{AE9C20EE-988C-DAB3-42AC-A248611F8E04}"/>
          </ac:spMkLst>
        </pc:spChg>
        <pc:spChg chg="mod ord">
          <ac:chgData name="Jenny Bednarczyk" userId="7f9c8ffc-95af-4b04-92c4-fd32820764eb" providerId="ADAL" clId="{D4A14BDC-615A-654B-9AAC-D820B861AB67}" dt="2023-07-18T19:31:04.462" v="516" actId="1076"/>
          <ac:spMkLst>
            <pc:docMk/>
            <pc:sldMk cId="1702868250" sldId="258"/>
            <ac:spMk id="10" creationId="{45EAC3E7-FC44-7142-92A9-DAAA7F02AAC7}"/>
          </ac:spMkLst>
        </pc:spChg>
        <pc:spChg chg="mod or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11" creationId="{544A7F5D-CF93-1DCE-3210-40BC5037892B}"/>
          </ac:spMkLst>
        </pc:spChg>
        <pc:spChg chg="mod or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12" creationId="{B45B442D-1674-F0A7-C98E-8FC982230032}"/>
          </ac:spMkLst>
        </pc:spChg>
        <pc:spChg chg="mod or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13" creationId="{7F73EB58-4001-9C51-542B-EDA279C4EB00}"/>
          </ac:spMkLst>
        </pc:spChg>
        <pc:spChg chg="mod or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14" creationId="{62044F40-7797-CE8C-E2A7-F60F01DB5317}"/>
          </ac:spMkLst>
        </pc:spChg>
        <pc:spChg chg="mod">
          <ac:chgData name="Jenny Bednarczyk" userId="7f9c8ffc-95af-4b04-92c4-fd32820764eb" providerId="ADAL" clId="{D4A14BDC-615A-654B-9AAC-D820B861AB67}" dt="2023-07-18T18:52:45.447" v="490" actId="1035"/>
          <ac:spMkLst>
            <pc:docMk/>
            <pc:sldMk cId="1702868250" sldId="258"/>
            <ac:spMk id="15" creationId="{7953B59C-85AD-78A2-59EC-19AE53145734}"/>
          </ac:spMkLst>
        </pc:spChg>
        <pc:spChg chg="mod">
          <ac:chgData name="Jenny Bednarczyk" userId="7f9c8ffc-95af-4b04-92c4-fd32820764eb" providerId="ADAL" clId="{D4A14BDC-615A-654B-9AAC-D820B861AB67}" dt="2023-07-18T18:52:45.447" v="490" actId="1035"/>
          <ac:spMkLst>
            <pc:docMk/>
            <pc:sldMk cId="1702868250" sldId="258"/>
            <ac:spMk id="16" creationId="{331A7AD2-E871-F07E-30D4-AC5F14F2E62E}"/>
          </ac:spMkLst>
        </pc:spChg>
        <pc:spChg chg="mod">
          <ac:chgData name="Jenny Bednarczyk" userId="7f9c8ffc-95af-4b04-92c4-fd32820764eb" providerId="ADAL" clId="{D4A14BDC-615A-654B-9AAC-D820B861AB67}" dt="2023-07-18T18:52:45.447" v="490" actId="1035"/>
          <ac:spMkLst>
            <pc:docMk/>
            <pc:sldMk cId="1702868250" sldId="258"/>
            <ac:spMk id="17" creationId="{54621D8D-7406-7E57-4395-746CFF76EF37}"/>
          </ac:spMkLst>
        </pc:spChg>
        <pc:spChg chg="add del mod">
          <ac:chgData name="Jenny Bednarczyk" userId="7f9c8ffc-95af-4b04-92c4-fd32820764eb" providerId="ADAL" clId="{D4A14BDC-615A-654B-9AAC-D820B861AB67}" dt="2023-07-18T18:10:52.315" v="147"/>
          <ac:spMkLst>
            <pc:docMk/>
            <pc:sldMk cId="1702868250" sldId="258"/>
            <ac:spMk id="18" creationId="{430D3D62-D32D-E61B-2B9A-ED6DEC6B1EF7}"/>
          </ac:spMkLst>
        </pc:spChg>
        <pc:spChg chg="add del mod ord">
          <ac:chgData name="Jenny Bednarczyk" userId="7f9c8ffc-95af-4b04-92c4-fd32820764eb" providerId="ADAL" clId="{D4A14BDC-615A-654B-9AAC-D820B861AB67}" dt="2023-07-18T19:44:05.448" v="536" actId="20577"/>
          <ac:spMkLst>
            <pc:docMk/>
            <pc:sldMk cId="1702868250" sldId="258"/>
            <ac:spMk id="19" creationId="{DA7CA73B-0827-8E11-759C-537E62052929}"/>
          </ac:spMkLst>
        </pc:spChg>
        <pc:spChg chg="add del mod ord">
          <ac:chgData name="Jenny Bednarczyk" userId="7f9c8ffc-95af-4b04-92c4-fd32820764eb" providerId="ADAL" clId="{D4A14BDC-615A-654B-9AAC-D820B861AB67}" dt="2023-07-18T19:44:11.217" v="538" actId="1076"/>
          <ac:spMkLst>
            <pc:docMk/>
            <pc:sldMk cId="1702868250" sldId="258"/>
            <ac:spMk id="20" creationId="{540210B7-694C-0861-3E20-E99824B25C38}"/>
          </ac:spMkLst>
        </pc:spChg>
        <pc:spChg chg="mo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21" creationId="{D9FB3167-F16E-699A-4D0B-026015A84556}"/>
          </ac:spMkLst>
        </pc:spChg>
        <pc:spChg chg="mo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22" creationId="{45C89002-B288-6552-1606-3359D816BA9B}"/>
          </ac:spMkLst>
        </pc:spChg>
        <pc:spChg chg="mo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23" creationId="{2D4638B1-1089-7DD2-BE7F-C82B08F1E08D}"/>
          </ac:spMkLst>
        </pc:spChg>
        <pc:spChg chg="mo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24" creationId="{4DA67C52-CEEC-09C9-C910-DBD2DD119F4F}"/>
          </ac:spMkLst>
        </pc:spChg>
        <pc:spChg chg="mo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25" creationId="{BB1CB87A-2B26-E52F-90B4-D60E27D694B4}"/>
          </ac:spMkLst>
        </pc:spChg>
        <pc:spChg chg="mo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26" creationId="{7E9697FA-3C1C-FEAD-D973-D73829810081}"/>
          </ac:spMkLst>
        </pc:spChg>
        <pc:spChg chg="mo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27" creationId="{671670C9-BA98-2973-AF46-4477A6989FA4}"/>
          </ac:spMkLst>
        </pc:spChg>
        <pc:spChg chg="mo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28" creationId="{9B1AD8D6-BFB6-1D5C-8F7B-BB929838020A}"/>
          </ac:spMkLst>
        </pc:spChg>
        <pc:spChg chg="mod">
          <ac:chgData name="Jenny Bednarczyk" userId="7f9c8ffc-95af-4b04-92c4-fd32820764eb" providerId="ADAL" clId="{D4A14BDC-615A-654B-9AAC-D820B861AB67}" dt="2023-07-18T18:52:23.108" v="481" actId="1035"/>
          <ac:spMkLst>
            <pc:docMk/>
            <pc:sldMk cId="1702868250" sldId="258"/>
            <ac:spMk id="29" creationId="{B3CCF13B-670B-54D7-10BA-68164EAD85E9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30" creationId="{C31B22E9-207B-775F-7B58-619BE87CCAC9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31" creationId="{AD5D2082-F5CF-ED7B-970D-DC6AFD14C41F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32" creationId="{727EE4BE-D13A-B378-8AC7-896004E32B19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33" creationId="{316300BA-C308-7B21-2E72-FDA910FD6D5C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34" creationId="{01169ABB-E1BB-4B99-ECA4-3F191FCC3E27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35" creationId="{AAC66AEA-F153-137C-1A72-CB1E5C2C6593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36" creationId="{30F8E5A0-CE3F-E8A6-1CBA-69349F17DF35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37" creationId="{6B42B658-CE46-FE7C-DD4B-4BE7FF4A1242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38" creationId="{B397FF25-7BE5-19B1-0ECA-3ECC22B658F7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39" creationId="{42F832C7-8E3C-081F-C12C-32C05447912A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40" creationId="{373D9F92-208B-7A66-469E-6AB60C5EF851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41" creationId="{07BF1E82-7B47-D0B5-6EDE-46D9C7A1C050}"/>
          </ac:spMkLst>
        </pc:spChg>
        <pc:spChg chg="add del mo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42" creationId="{AAF95BB3-52E8-7BA8-DC16-1261229F3FC6}"/>
          </ac:spMkLst>
        </pc:spChg>
        <pc:spChg chg="add del mod or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43" creationId="{F03AD477-4E4B-6717-3707-864A2219C68A}"/>
          </ac:spMkLst>
        </pc:spChg>
        <pc:spChg chg="add del mod ord">
          <ac:chgData name="Jenny Bednarczyk" userId="7f9c8ffc-95af-4b04-92c4-fd32820764eb" providerId="ADAL" clId="{D4A14BDC-615A-654B-9AAC-D820B861AB67}" dt="2023-07-18T18:14:40.820" v="288" actId="6264"/>
          <ac:spMkLst>
            <pc:docMk/>
            <pc:sldMk cId="1702868250" sldId="258"/>
            <ac:spMk id="44" creationId="{AC7BF8C9-6E6E-854F-E1B4-183BD9B62FB9}"/>
          </ac:spMkLst>
        </pc:spChg>
        <pc:spChg chg="add del mod">
          <ac:chgData name="Jenny Bednarczyk" userId="7f9c8ffc-95af-4b04-92c4-fd32820764eb" providerId="ADAL" clId="{D4A14BDC-615A-654B-9AAC-D820B861AB67}" dt="2023-07-18T18:16:05.887" v="351"/>
          <ac:spMkLst>
            <pc:docMk/>
            <pc:sldMk cId="1702868250" sldId="258"/>
            <ac:spMk id="45" creationId="{75F3159F-1068-A89A-FC8E-9BCDE5A2AAF5}"/>
          </ac:spMkLst>
        </pc:spChg>
        <pc:spChg chg="add del mod">
          <ac:chgData name="Jenny Bednarczyk" userId="7f9c8ffc-95af-4b04-92c4-fd32820764eb" providerId="ADAL" clId="{D4A14BDC-615A-654B-9AAC-D820B861AB67}" dt="2023-07-18T18:42:15.704" v="410"/>
          <ac:spMkLst>
            <pc:docMk/>
            <pc:sldMk cId="1702868250" sldId="258"/>
            <ac:spMk id="46" creationId="{43160682-0C52-0EA1-39C1-EFFCFF68EE07}"/>
          </ac:spMkLst>
        </pc:spChg>
      </pc:sldChg>
      <pc:sldMasterChg chg="modSldLayout">
        <pc:chgData name="Jenny Bednarczyk" userId="7f9c8ffc-95af-4b04-92c4-fd32820764eb" providerId="ADAL" clId="{D4A14BDC-615A-654B-9AAC-D820B861AB67}" dt="2023-07-18T19:44:56.778" v="547" actId="20577"/>
        <pc:sldMasterMkLst>
          <pc:docMk/>
          <pc:sldMasterMk cId="4134196459" sldId="2147483664"/>
        </pc:sldMasterMkLst>
        <pc:sldLayoutChg chg="addSp delSp modSp mod">
          <pc:chgData name="Jenny Bednarczyk" userId="7f9c8ffc-95af-4b04-92c4-fd32820764eb" providerId="ADAL" clId="{D4A14BDC-615A-654B-9AAC-D820B861AB67}" dt="2023-07-18T19:44:56.778" v="547" actId="20577"/>
          <pc:sldLayoutMkLst>
            <pc:docMk/>
            <pc:sldMasterMk cId="4134196459" sldId="2147483664"/>
            <pc:sldLayoutMk cId="3469163955" sldId="2147483665"/>
          </pc:sldLayoutMkLst>
          <pc:spChg chg="add mod">
            <ac:chgData name="Jenny Bednarczyk" userId="7f9c8ffc-95af-4b04-92c4-fd32820764eb" providerId="ADAL" clId="{D4A14BDC-615A-654B-9AAC-D820B861AB67}" dt="2023-07-18T18:16:43.275" v="371" actId="1035"/>
            <ac:spMkLst>
              <pc:docMk/>
              <pc:sldMasterMk cId="4134196459" sldId="2147483664"/>
              <pc:sldLayoutMk cId="3469163955" sldId="2147483665"/>
              <ac:spMk id="2" creationId="{227E794A-468A-721E-4D8E-DE15BF04D2DF}"/>
            </ac:spMkLst>
          </pc:spChg>
          <pc:spChg chg="add del mod">
            <ac:chgData name="Jenny Bednarczyk" userId="7f9c8ffc-95af-4b04-92c4-fd32820764eb" providerId="ADAL" clId="{D4A14BDC-615A-654B-9AAC-D820B861AB67}" dt="2023-07-18T18:05:30.574" v="37" actId="21"/>
            <ac:spMkLst>
              <pc:docMk/>
              <pc:sldMasterMk cId="4134196459" sldId="2147483664"/>
              <pc:sldLayoutMk cId="3469163955" sldId="2147483665"/>
              <ac:spMk id="3" creationId="{A3B376EA-85C7-5931-25B9-7D2498652CA5}"/>
            </ac:spMkLst>
          </pc:spChg>
          <pc:spChg chg="add del mod">
            <ac:chgData name="Jenny Bednarczyk" userId="7f9c8ffc-95af-4b04-92c4-fd32820764eb" providerId="ADAL" clId="{D4A14BDC-615A-654B-9AAC-D820B861AB67}" dt="2023-07-18T18:05:28.505" v="36" actId="21"/>
            <ac:spMkLst>
              <pc:docMk/>
              <pc:sldMasterMk cId="4134196459" sldId="2147483664"/>
              <pc:sldLayoutMk cId="3469163955" sldId="2147483665"/>
              <ac:spMk id="4" creationId="{26A1213E-7285-8585-0B8E-0DB1A4926FC5}"/>
            </ac:spMkLst>
          </pc:spChg>
          <pc:spChg chg="add del mod">
            <ac:chgData name="Jenny Bednarczyk" userId="7f9c8ffc-95af-4b04-92c4-fd32820764eb" providerId="ADAL" clId="{D4A14BDC-615A-654B-9AAC-D820B861AB67}" dt="2023-07-18T18:08:57.103" v="106" actId="21"/>
            <ac:spMkLst>
              <pc:docMk/>
              <pc:sldMasterMk cId="4134196459" sldId="2147483664"/>
              <pc:sldLayoutMk cId="3469163955" sldId="2147483665"/>
              <ac:spMk id="5" creationId="{79E71C27-19A2-D5E8-1113-6643DAEB0063}"/>
            </ac:spMkLst>
          </pc:spChg>
          <pc:spChg chg="add del mod">
            <ac:chgData name="Jenny Bednarczyk" userId="7f9c8ffc-95af-4b04-92c4-fd32820764eb" providerId="ADAL" clId="{D4A14BDC-615A-654B-9AAC-D820B861AB67}" dt="2023-07-18T18:08:54.874" v="105" actId="21"/>
            <ac:spMkLst>
              <pc:docMk/>
              <pc:sldMasterMk cId="4134196459" sldId="2147483664"/>
              <pc:sldLayoutMk cId="3469163955" sldId="2147483665"/>
              <ac:spMk id="6" creationId="{C9B2AA98-C728-5F54-4C4C-2A573D8BA703}"/>
            </ac:spMkLst>
          </pc:spChg>
          <pc:spChg chg="add del mod">
            <ac:chgData name="Jenny Bednarczyk" userId="7f9c8ffc-95af-4b04-92c4-fd32820764eb" providerId="ADAL" clId="{D4A14BDC-615A-654B-9AAC-D820B861AB67}" dt="2023-07-18T18:09:41.276" v="110" actId="21"/>
            <ac:spMkLst>
              <pc:docMk/>
              <pc:sldMasterMk cId="4134196459" sldId="2147483664"/>
              <pc:sldLayoutMk cId="3469163955" sldId="2147483665"/>
              <ac:spMk id="7" creationId="{79C7D566-5552-C9AC-643F-46A0890AD7A1}"/>
            </ac:spMkLst>
          </pc:spChg>
          <pc:spChg chg="mod">
            <ac:chgData name="Jenny Bednarczyk" userId="7f9c8ffc-95af-4b04-92c4-fd32820764eb" providerId="ADAL" clId="{D4A14BDC-615A-654B-9AAC-D820B861AB67}" dt="2023-07-18T18:16:38.604" v="365" actId="1035"/>
            <ac:spMkLst>
              <pc:docMk/>
              <pc:sldMasterMk cId="4134196459" sldId="2147483664"/>
              <pc:sldLayoutMk cId="3469163955" sldId="2147483665"/>
              <ac:spMk id="9" creationId="{BCC3B2BF-9751-DE75-E7BD-4016DEBB2DD0}"/>
            </ac:spMkLst>
          </pc:spChg>
          <pc:spChg chg="mod">
            <ac:chgData name="Jenny Bednarczyk" userId="7f9c8ffc-95af-4b04-92c4-fd32820764eb" providerId="ADAL" clId="{D4A14BDC-615A-654B-9AAC-D820B861AB67}" dt="2023-07-18T18:16:38.604" v="365" actId="1035"/>
            <ac:spMkLst>
              <pc:docMk/>
              <pc:sldMasterMk cId="4134196459" sldId="2147483664"/>
              <pc:sldLayoutMk cId="3469163955" sldId="2147483665"/>
              <ac:spMk id="10" creationId="{F7F6C45E-E05E-72C4-EA19-A60ACC8BD1BD}"/>
            </ac:spMkLst>
          </pc:spChg>
          <pc:spChg chg="add mod">
            <ac:chgData name="Jenny Bednarczyk" userId="7f9c8ffc-95af-4b04-92c4-fd32820764eb" providerId="ADAL" clId="{D4A14BDC-615A-654B-9AAC-D820B861AB67}" dt="2023-07-18T18:16:43.275" v="371" actId="1035"/>
            <ac:spMkLst>
              <pc:docMk/>
              <pc:sldMasterMk cId="4134196459" sldId="2147483664"/>
              <pc:sldLayoutMk cId="3469163955" sldId="2147483665"/>
              <ac:spMk id="11" creationId="{FD8B8D8B-30F5-84C7-71D5-F64AD7049938}"/>
            </ac:spMkLst>
          </pc:spChg>
          <pc:spChg chg="add mod">
            <ac:chgData name="Jenny Bednarczyk" userId="7f9c8ffc-95af-4b04-92c4-fd32820764eb" providerId="ADAL" clId="{D4A14BDC-615A-654B-9AAC-D820B861AB67}" dt="2023-07-18T19:30:22.762" v="496" actId="948"/>
            <ac:spMkLst>
              <pc:docMk/>
              <pc:sldMasterMk cId="4134196459" sldId="2147483664"/>
              <pc:sldLayoutMk cId="3469163955" sldId="2147483665"/>
              <ac:spMk id="12" creationId="{F6D2613A-2570-C0B7-FFF2-44E9D3143F7D}"/>
            </ac:spMkLst>
          </pc:spChg>
          <pc:spChg chg="mod">
            <ac:chgData name="Jenny Bednarczyk" userId="7f9c8ffc-95af-4b04-92c4-fd32820764eb" providerId="ADAL" clId="{D4A14BDC-615A-654B-9AAC-D820B861AB67}" dt="2023-07-18T18:16:33.811" v="359" actId="1035"/>
            <ac:spMkLst>
              <pc:docMk/>
              <pc:sldMasterMk cId="4134196459" sldId="2147483664"/>
              <pc:sldLayoutMk cId="3469163955" sldId="2147483665"/>
              <ac:spMk id="13" creationId="{95410B90-A085-E00F-502E-BE446306B3E9}"/>
            </ac:spMkLst>
          </pc:spChg>
          <pc:spChg chg="mod">
            <ac:chgData name="Jenny Bednarczyk" userId="7f9c8ffc-95af-4b04-92c4-fd32820764eb" providerId="ADAL" clId="{D4A14BDC-615A-654B-9AAC-D820B861AB67}" dt="2023-07-18T19:30:22.762" v="496" actId="948"/>
            <ac:spMkLst>
              <pc:docMk/>
              <pc:sldMasterMk cId="4134196459" sldId="2147483664"/>
              <pc:sldLayoutMk cId="3469163955" sldId="2147483665"/>
              <ac:spMk id="14" creationId="{7F35FA82-0916-FAE0-1BDC-B40EB162D32B}"/>
            </ac:spMkLst>
          </pc:spChg>
          <pc:spChg chg="mod">
            <ac:chgData name="Jenny Bednarczyk" userId="7f9c8ffc-95af-4b04-92c4-fd32820764eb" providerId="ADAL" clId="{D4A14BDC-615A-654B-9AAC-D820B861AB67}" dt="2023-07-18T19:30:22.762" v="496" actId="948"/>
            <ac:spMkLst>
              <pc:docMk/>
              <pc:sldMasterMk cId="4134196459" sldId="2147483664"/>
              <pc:sldLayoutMk cId="3469163955" sldId="2147483665"/>
              <ac:spMk id="15" creationId="{EA6E64C6-F6E6-8F3D-B2F3-C51D226CE004}"/>
            </ac:spMkLst>
          </pc:spChg>
          <pc:spChg chg="mod">
            <ac:chgData name="Jenny Bednarczyk" userId="7f9c8ffc-95af-4b04-92c4-fd32820764eb" providerId="ADAL" clId="{D4A14BDC-615A-654B-9AAC-D820B861AB67}" dt="2023-07-18T19:30:22.762" v="496" actId="948"/>
            <ac:spMkLst>
              <pc:docMk/>
              <pc:sldMasterMk cId="4134196459" sldId="2147483664"/>
              <pc:sldLayoutMk cId="3469163955" sldId="2147483665"/>
              <ac:spMk id="16" creationId="{3667D8A6-7A33-3E9B-53D6-F4D117DC33FD}"/>
            </ac:spMkLst>
          </pc:spChg>
          <pc:spChg chg="mod">
            <ac:chgData name="Jenny Bednarczyk" userId="7f9c8ffc-95af-4b04-92c4-fd32820764eb" providerId="ADAL" clId="{D4A14BDC-615A-654B-9AAC-D820B861AB67}" dt="2023-07-18T18:50:19.703" v="416" actId="1035"/>
            <ac:spMkLst>
              <pc:docMk/>
              <pc:sldMasterMk cId="4134196459" sldId="2147483664"/>
              <pc:sldLayoutMk cId="3469163955" sldId="2147483665"/>
              <ac:spMk id="25" creationId="{00564D4F-39BD-0ABE-BB0B-4E9C6AB66672}"/>
            </ac:spMkLst>
          </pc:spChg>
          <pc:spChg chg="mod">
            <ac:chgData name="Jenny Bednarczyk" userId="7f9c8ffc-95af-4b04-92c4-fd32820764eb" providerId="ADAL" clId="{D4A14BDC-615A-654B-9AAC-D820B861AB67}" dt="2023-07-18T18:50:19.703" v="416" actId="1035"/>
            <ac:spMkLst>
              <pc:docMk/>
              <pc:sldMasterMk cId="4134196459" sldId="2147483664"/>
              <pc:sldLayoutMk cId="3469163955" sldId="2147483665"/>
              <ac:spMk id="29" creationId="{FBC87516-0DA5-9705-8DF6-67AEAAF2A344}"/>
            </ac:spMkLst>
          </pc:spChg>
          <pc:spChg chg="mod">
            <ac:chgData name="Jenny Bednarczyk" userId="7f9c8ffc-95af-4b04-92c4-fd32820764eb" providerId="ADAL" clId="{D4A14BDC-615A-654B-9AAC-D820B861AB67}" dt="2023-07-18T19:30:22.762" v="496" actId="948"/>
            <ac:spMkLst>
              <pc:docMk/>
              <pc:sldMasterMk cId="4134196459" sldId="2147483664"/>
              <pc:sldLayoutMk cId="3469163955" sldId="2147483665"/>
              <ac:spMk id="30" creationId="{79BC20F8-164B-38C5-0B04-4EA33BC5DD36}"/>
            </ac:spMkLst>
          </pc:spChg>
          <pc:spChg chg="mod">
            <ac:chgData name="Jenny Bednarczyk" userId="7f9c8ffc-95af-4b04-92c4-fd32820764eb" providerId="ADAL" clId="{D4A14BDC-615A-654B-9AAC-D820B861AB67}" dt="2023-07-18T19:30:22.762" v="496" actId="948"/>
            <ac:spMkLst>
              <pc:docMk/>
              <pc:sldMasterMk cId="4134196459" sldId="2147483664"/>
              <pc:sldLayoutMk cId="3469163955" sldId="2147483665"/>
              <ac:spMk id="31" creationId="{F15634B4-A437-5B65-02BB-3F696A30432C}"/>
            </ac:spMkLst>
          </pc:spChg>
          <pc:spChg chg="mod">
            <ac:chgData name="Jenny Bednarczyk" userId="7f9c8ffc-95af-4b04-92c4-fd32820764eb" providerId="ADAL" clId="{D4A14BDC-615A-654B-9AAC-D820B861AB67}" dt="2023-07-18T19:30:22.762" v="496" actId="948"/>
            <ac:spMkLst>
              <pc:docMk/>
              <pc:sldMasterMk cId="4134196459" sldId="2147483664"/>
              <pc:sldLayoutMk cId="3469163955" sldId="2147483665"/>
              <ac:spMk id="32" creationId="{F0B4A585-6440-9C5C-25FC-49A4AD68081A}"/>
            </ac:spMkLst>
          </pc:spChg>
          <pc:spChg chg="mod">
            <ac:chgData name="Jenny Bednarczyk" userId="7f9c8ffc-95af-4b04-92c4-fd32820764eb" providerId="ADAL" clId="{D4A14BDC-615A-654B-9AAC-D820B861AB67}" dt="2023-07-18T18:16:33.811" v="359" actId="1035"/>
            <ac:spMkLst>
              <pc:docMk/>
              <pc:sldMasterMk cId="4134196459" sldId="2147483664"/>
              <pc:sldLayoutMk cId="3469163955" sldId="2147483665"/>
              <ac:spMk id="37" creationId="{30FFBFB4-7390-962F-2626-97ED36FB7E8E}"/>
            </ac:spMkLst>
          </pc:spChg>
          <pc:spChg chg="mod">
            <ac:chgData name="Jenny Bednarczyk" userId="7f9c8ffc-95af-4b04-92c4-fd32820764eb" providerId="ADAL" clId="{D4A14BDC-615A-654B-9AAC-D820B861AB67}" dt="2023-07-18T19:30:22.762" v="496" actId="948"/>
            <ac:spMkLst>
              <pc:docMk/>
              <pc:sldMasterMk cId="4134196459" sldId="2147483664"/>
              <pc:sldLayoutMk cId="3469163955" sldId="2147483665"/>
              <ac:spMk id="38" creationId="{8CAC9C50-6965-CF63-9AB6-8881AAF299EA}"/>
            </ac:spMkLst>
          </pc:spChg>
          <pc:spChg chg="mod">
            <ac:chgData name="Jenny Bednarczyk" userId="7f9c8ffc-95af-4b04-92c4-fd32820764eb" providerId="ADAL" clId="{D4A14BDC-615A-654B-9AAC-D820B861AB67}" dt="2023-07-18T19:30:22.762" v="496" actId="948"/>
            <ac:spMkLst>
              <pc:docMk/>
              <pc:sldMasterMk cId="4134196459" sldId="2147483664"/>
              <pc:sldLayoutMk cId="3469163955" sldId="2147483665"/>
              <ac:spMk id="39" creationId="{13C21C9C-0D15-D072-FC07-FFEF72622C71}"/>
            </ac:spMkLst>
          </pc:spChg>
          <pc:spChg chg="mod">
            <ac:chgData name="Jenny Bednarczyk" userId="7f9c8ffc-95af-4b04-92c4-fd32820764eb" providerId="ADAL" clId="{D4A14BDC-615A-654B-9AAC-D820B861AB67}" dt="2023-07-18T19:30:22.762" v="496" actId="948"/>
            <ac:spMkLst>
              <pc:docMk/>
              <pc:sldMasterMk cId="4134196459" sldId="2147483664"/>
              <pc:sldLayoutMk cId="3469163955" sldId="2147483665"/>
              <ac:spMk id="40" creationId="{5483CF88-E580-9EEC-76D9-8D37FDD93CEC}"/>
            </ac:spMkLst>
          </pc:spChg>
          <pc:spChg chg="mod">
            <ac:chgData name="Jenny Bednarczyk" userId="7f9c8ffc-95af-4b04-92c4-fd32820764eb" providerId="ADAL" clId="{D4A14BDC-615A-654B-9AAC-D820B861AB67}" dt="2023-07-18T18:16:38.604" v="365" actId="1035"/>
            <ac:spMkLst>
              <pc:docMk/>
              <pc:sldMasterMk cId="4134196459" sldId="2147483664"/>
              <pc:sldLayoutMk cId="3469163955" sldId="2147483665"/>
              <ac:spMk id="41" creationId="{31D763A6-1E53-00C3-E47A-4DA8F8658B4D}"/>
            </ac:spMkLst>
          </pc:spChg>
          <pc:spChg chg="mod">
            <ac:chgData name="Jenny Bednarczyk" userId="7f9c8ffc-95af-4b04-92c4-fd32820764eb" providerId="ADAL" clId="{D4A14BDC-615A-654B-9AAC-D820B861AB67}" dt="2023-07-18T19:44:52.952" v="545" actId="20577"/>
            <ac:spMkLst>
              <pc:docMk/>
              <pc:sldMasterMk cId="4134196459" sldId="2147483664"/>
              <pc:sldLayoutMk cId="3469163955" sldId="2147483665"/>
              <ac:spMk id="42" creationId="{92C56D54-E965-653B-6668-2F163BDBC182}"/>
            </ac:spMkLst>
          </pc:spChg>
          <pc:spChg chg="mod">
            <ac:chgData name="Jenny Bednarczyk" userId="7f9c8ffc-95af-4b04-92c4-fd32820764eb" providerId="ADAL" clId="{D4A14BDC-615A-654B-9AAC-D820B861AB67}" dt="2023-07-18T18:50:19.703" v="416" actId="1035"/>
            <ac:spMkLst>
              <pc:docMk/>
              <pc:sldMasterMk cId="4134196459" sldId="2147483664"/>
              <pc:sldLayoutMk cId="3469163955" sldId="2147483665"/>
              <ac:spMk id="47" creationId="{2DA1E33B-03E2-7276-2D06-6A8932FC1ED9}"/>
            </ac:spMkLst>
          </pc:spChg>
          <pc:spChg chg="mod">
            <ac:chgData name="Jenny Bednarczyk" userId="7f9c8ffc-95af-4b04-92c4-fd32820764eb" providerId="ADAL" clId="{D4A14BDC-615A-654B-9AAC-D820B861AB67}" dt="2023-07-18T18:50:19.703" v="416" actId="1035"/>
            <ac:spMkLst>
              <pc:docMk/>
              <pc:sldMasterMk cId="4134196459" sldId="2147483664"/>
              <pc:sldLayoutMk cId="3469163955" sldId="2147483665"/>
              <ac:spMk id="48" creationId="{67094035-64B5-E6ED-1FAE-473B7E7D3B58}"/>
            </ac:spMkLst>
          </pc:spChg>
          <pc:spChg chg="mod">
            <ac:chgData name="Jenny Bednarczyk" userId="7f9c8ffc-95af-4b04-92c4-fd32820764eb" providerId="ADAL" clId="{D4A14BDC-615A-654B-9AAC-D820B861AB67}" dt="2023-07-18T19:44:54.633" v="546" actId="20577"/>
            <ac:spMkLst>
              <pc:docMk/>
              <pc:sldMasterMk cId="4134196459" sldId="2147483664"/>
              <pc:sldLayoutMk cId="3469163955" sldId="2147483665"/>
              <ac:spMk id="49" creationId="{EE6CA226-ADDE-360B-0604-00CB1E204B2D}"/>
            </ac:spMkLst>
          </pc:spChg>
          <pc:spChg chg="mod">
            <ac:chgData name="Jenny Bednarczyk" userId="7f9c8ffc-95af-4b04-92c4-fd32820764eb" providerId="ADAL" clId="{D4A14BDC-615A-654B-9AAC-D820B861AB67}" dt="2023-07-18T18:16:33.811" v="359" actId="1035"/>
            <ac:spMkLst>
              <pc:docMk/>
              <pc:sldMasterMk cId="4134196459" sldId="2147483664"/>
              <pc:sldLayoutMk cId="3469163955" sldId="2147483665"/>
              <ac:spMk id="53" creationId="{BBC3A669-3835-867D-9FD4-6A8EB74C2332}"/>
            </ac:spMkLst>
          </pc:spChg>
          <pc:spChg chg="mod">
            <ac:chgData name="Jenny Bednarczyk" userId="7f9c8ffc-95af-4b04-92c4-fd32820764eb" providerId="ADAL" clId="{D4A14BDC-615A-654B-9AAC-D820B861AB67}" dt="2023-07-18T18:16:33.811" v="359" actId="1035"/>
            <ac:spMkLst>
              <pc:docMk/>
              <pc:sldMasterMk cId="4134196459" sldId="2147483664"/>
              <pc:sldLayoutMk cId="3469163955" sldId="2147483665"/>
              <ac:spMk id="54" creationId="{24DE89CE-CF18-E2B4-4145-676A5C8130F9}"/>
            </ac:spMkLst>
          </pc:spChg>
          <pc:spChg chg="mod">
            <ac:chgData name="Jenny Bednarczyk" userId="7f9c8ffc-95af-4b04-92c4-fd32820764eb" providerId="ADAL" clId="{D4A14BDC-615A-654B-9AAC-D820B861AB67}" dt="2023-07-18T18:16:33.811" v="359" actId="1035"/>
            <ac:spMkLst>
              <pc:docMk/>
              <pc:sldMasterMk cId="4134196459" sldId="2147483664"/>
              <pc:sldLayoutMk cId="3469163955" sldId="2147483665"/>
              <ac:spMk id="55" creationId="{42E9ADE8-6AA5-B76C-A2CD-3C32919A4186}"/>
            </ac:spMkLst>
          </pc:spChg>
          <pc:spChg chg="mod">
            <ac:chgData name="Jenny Bednarczyk" userId="7f9c8ffc-95af-4b04-92c4-fd32820764eb" providerId="ADAL" clId="{D4A14BDC-615A-654B-9AAC-D820B861AB67}" dt="2023-07-18T19:44:56.778" v="547" actId="20577"/>
            <ac:spMkLst>
              <pc:docMk/>
              <pc:sldMasterMk cId="4134196459" sldId="2147483664"/>
              <pc:sldLayoutMk cId="3469163955" sldId="2147483665"/>
              <ac:spMk id="56" creationId="{316F603E-21F2-BB0B-902A-BE6DAA29E4A8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50A11F-B2D2-DA48-AC98-3271AE804468}" type="datetimeFigureOut">
              <a:rPr lang="en-US" smtClean="0"/>
              <a:t>8/23/2023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59050" y="1143000"/>
            <a:ext cx="17399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F707BE-3820-1A46-9539-EC976A7C96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7539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F707BE-3820-1A46-9539-EC976A7C96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735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3026FB6-78A5-29B0-4700-82BA708F804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29868" y="2000066"/>
            <a:ext cx="11892871" cy="29283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1697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</a:t>
            </a:r>
            <a:br>
              <a:rPr lang="en-US"/>
            </a:br>
            <a:r>
              <a:rPr lang="en-US"/>
              <a:t>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C3B2BF-9751-DE75-E7BD-4016DEBB2DD0}"/>
              </a:ext>
            </a:extLst>
          </p:cNvPr>
          <p:cNvSpPr/>
          <p:nvPr userDrawn="1"/>
        </p:nvSpPr>
        <p:spPr>
          <a:xfrm>
            <a:off x="929868" y="5523537"/>
            <a:ext cx="9436730" cy="73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166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COFFEE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F6C45E-E05E-72C4-EA19-A60ACC8BD1BD}"/>
              </a:ext>
            </a:extLst>
          </p:cNvPr>
          <p:cNvSpPr/>
          <p:nvPr userDrawn="1"/>
        </p:nvSpPr>
        <p:spPr>
          <a:xfrm>
            <a:off x="9561666" y="5585280"/>
            <a:ext cx="2921513" cy="587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27504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17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SMALL </a:t>
            </a:r>
            <a:r>
              <a:rPr lang="en-US" sz="24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(12 oz.) 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95410B90-A085-E00F-502E-BE446306B3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29869" y="6536911"/>
            <a:ext cx="8131339" cy="4481677"/>
          </a:xfrm>
          <a:prstGeom prst="rect">
            <a:avLst/>
          </a:prstGeom>
        </p:spPr>
        <p:txBody>
          <a:bodyPr/>
          <a:lstStyle>
            <a:lvl1pPr marL="429758" marR="0" indent="-429758" algn="l" defTabSz="2150303" rtl="0" eaLnBrk="1" fontAlgn="auto" latinLnBrk="0" hangingPunct="1">
              <a:lnSpc>
                <a:spcPct val="90000"/>
              </a:lnSpc>
              <a:spcBef>
                <a:spcPts val="18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3555" kern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29014" indent="0">
              <a:buNone/>
              <a:tabLst>
                <a:tab pos="10404699" algn="ctr"/>
              </a:tabLst>
              <a:defRPr sz="3137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429758" marR="0" lvl="0" indent="-429758" algn="l" defTabSz="2150303" rtl="0" eaLnBrk="1" fontAlgn="auto" latinLnBrk="0" hangingPunct="1">
              <a:lnSpc>
                <a:spcPct val="90000"/>
              </a:lnSpc>
              <a:spcBef>
                <a:spcPts val="18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F35FA82-0916-FAE0-1BDC-B40EB162D3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578232" y="6536914"/>
            <a:ext cx="2921513" cy="4492963"/>
          </a:xfrm>
          <a:prstGeom prst="rect">
            <a:avLst/>
          </a:prstGeom>
        </p:spPr>
        <p:txBody>
          <a:bodyPr/>
          <a:lstStyle>
            <a:lvl1pPr marL="429768" indent="-429768" algn="ctr">
              <a:spcBef>
                <a:spcPts val="1881"/>
              </a:spcBef>
              <a:buNone/>
              <a:defRPr sz="3555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xxx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EA6E64C6-F6E6-8F3D-B2F3-C51D226CE00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934747" y="6536914"/>
            <a:ext cx="2921513" cy="4492963"/>
          </a:xfrm>
          <a:prstGeom prst="rect">
            <a:avLst/>
          </a:prstGeom>
        </p:spPr>
        <p:txBody>
          <a:bodyPr/>
          <a:lstStyle>
            <a:lvl1pPr marL="429768" indent="-429768" algn="ctr">
              <a:spcBef>
                <a:spcPts val="1881"/>
              </a:spcBef>
              <a:buNone/>
              <a:defRPr sz="3555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3667D8A6-7A33-3E9B-53D6-F4D117DC33F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6278706" y="6536914"/>
            <a:ext cx="2921513" cy="4492963"/>
          </a:xfrm>
          <a:prstGeom prst="rect">
            <a:avLst/>
          </a:prstGeom>
        </p:spPr>
        <p:txBody>
          <a:bodyPr/>
          <a:lstStyle>
            <a:lvl1pPr marL="429768" indent="-429768" algn="ctr">
              <a:spcBef>
                <a:spcPts val="1881"/>
              </a:spcBef>
              <a:buNone/>
              <a:defRPr sz="3555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0564D4F-39BD-0ABE-BB0B-4E9C6AB66672}"/>
              </a:ext>
            </a:extLst>
          </p:cNvPr>
          <p:cNvSpPr/>
          <p:nvPr userDrawn="1"/>
        </p:nvSpPr>
        <p:spPr>
          <a:xfrm>
            <a:off x="929867" y="11422871"/>
            <a:ext cx="6555495" cy="107196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166" b="1" i="0" spc="19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ESPRESSO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0" dirty="0">
                <a:solidFill>
                  <a:schemeClr val="bg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Enjoy hot or iced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FBC87516-0DA5-9705-8DF6-67AEAAF2A34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9869" y="12746211"/>
            <a:ext cx="8131339" cy="5472423"/>
          </a:xfrm>
          <a:prstGeom prst="rect">
            <a:avLst/>
          </a:prstGeom>
        </p:spPr>
        <p:txBody>
          <a:bodyPr/>
          <a:lstStyle>
            <a:lvl1pPr marL="429758" marR="0" indent="-429758" algn="l" defTabSz="2150303" rtl="0" eaLnBrk="1" fontAlgn="auto" latinLnBrk="0" hangingPunct="1">
              <a:lnSpc>
                <a:spcPct val="90000"/>
              </a:lnSpc>
              <a:spcBef>
                <a:spcPts val="18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3555" kern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29014" indent="0">
              <a:buNone/>
              <a:tabLst>
                <a:tab pos="10404699" algn="ctr"/>
              </a:tabLst>
              <a:defRPr sz="2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429758" marR="0" lvl="0" indent="-429758" algn="l" defTabSz="2150303" rtl="0" eaLnBrk="1" fontAlgn="auto" latinLnBrk="0" hangingPunct="1">
              <a:lnSpc>
                <a:spcPct val="90000"/>
              </a:lnSpc>
              <a:spcBef>
                <a:spcPts val="18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79BC20F8-164B-38C5-0B04-4EA33BC5DD3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9578232" y="12746214"/>
            <a:ext cx="2921513" cy="5486203"/>
          </a:xfrm>
          <a:prstGeom prst="rect">
            <a:avLst/>
          </a:prstGeom>
        </p:spPr>
        <p:txBody>
          <a:bodyPr/>
          <a:lstStyle>
            <a:lvl1pPr marL="429768" indent="-429768" algn="ctr">
              <a:spcBef>
                <a:spcPts val="1881"/>
              </a:spcBef>
              <a:buNone/>
              <a:defRPr sz="3555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F15634B4-A437-5B65-02BB-3F696A3043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2934747" y="12746214"/>
            <a:ext cx="2921513" cy="5486203"/>
          </a:xfrm>
          <a:prstGeom prst="rect">
            <a:avLst/>
          </a:prstGeom>
        </p:spPr>
        <p:txBody>
          <a:bodyPr/>
          <a:lstStyle>
            <a:lvl1pPr marL="429768" indent="-429768" algn="ctr">
              <a:spcBef>
                <a:spcPts val="1881"/>
              </a:spcBef>
              <a:buNone/>
              <a:defRPr sz="3555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0B4A585-6440-9C5C-25FC-49A4AD68081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6265418" y="12746214"/>
            <a:ext cx="2921513" cy="5486203"/>
          </a:xfrm>
          <a:prstGeom prst="rect">
            <a:avLst/>
          </a:prstGeom>
        </p:spPr>
        <p:txBody>
          <a:bodyPr/>
          <a:lstStyle>
            <a:lvl1pPr marL="429768" indent="-429768" algn="ctr">
              <a:spcBef>
                <a:spcPts val="1881"/>
              </a:spcBef>
              <a:buNone/>
              <a:defRPr sz="3555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30FFBFB4-7390-962F-2626-97ED36FB7E8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29869" y="20543671"/>
            <a:ext cx="8131339" cy="6731497"/>
          </a:xfrm>
          <a:prstGeom prst="rect">
            <a:avLst/>
          </a:prstGeom>
        </p:spPr>
        <p:txBody>
          <a:bodyPr/>
          <a:lstStyle>
            <a:lvl1pPr marL="429758" marR="0" indent="-429758" algn="l" defTabSz="2150303" rtl="0" eaLnBrk="1" fontAlgn="auto" latinLnBrk="0" hangingPunct="1">
              <a:lnSpc>
                <a:spcPct val="90000"/>
              </a:lnSpc>
              <a:spcBef>
                <a:spcPts val="18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3555" kern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29014" indent="0">
              <a:buNone/>
              <a:tabLst>
                <a:tab pos="10404699" algn="ctr"/>
              </a:tabLst>
              <a:defRPr sz="2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429758" marR="0" lvl="0" indent="-429758" algn="l" defTabSz="2150303" rtl="0" eaLnBrk="1" fontAlgn="auto" latinLnBrk="0" hangingPunct="1">
              <a:lnSpc>
                <a:spcPct val="90000"/>
              </a:lnSpc>
              <a:spcBef>
                <a:spcPts val="18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8CAC9C50-6965-CF63-9AB6-8881AAF299E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9578232" y="20543674"/>
            <a:ext cx="2921513" cy="6748448"/>
          </a:xfrm>
          <a:prstGeom prst="rect">
            <a:avLst/>
          </a:prstGeom>
        </p:spPr>
        <p:txBody>
          <a:bodyPr/>
          <a:lstStyle>
            <a:lvl1pPr marL="429768" indent="-429768" algn="ctr">
              <a:spcBef>
                <a:spcPts val="1881"/>
              </a:spcBef>
              <a:buNone/>
              <a:defRPr sz="3555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13C21C9C-0D15-D072-FC07-FFEF72622C7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934747" y="20543674"/>
            <a:ext cx="2921513" cy="6748448"/>
          </a:xfrm>
          <a:prstGeom prst="rect">
            <a:avLst/>
          </a:prstGeom>
        </p:spPr>
        <p:txBody>
          <a:bodyPr/>
          <a:lstStyle>
            <a:lvl1pPr marL="429768" indent="-429768" algn="ctr">
              <a:spcBef>
                <a:spcPts val="1881"/>
              </a:spcBef>
              <a:buNone/>
              <a:defRPr sz="3555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5483CF88-E580-9EEC-76D9-8D37FDD93C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6278706" y="20543674"/>
            <a:ext cx="2921513" cy="6748448"/>
          </a:xfrm>
          <a:prstGeom prst="rect">
            <a:avLst/>
          </a:prstGeom>
        </p:spPr>
        <p:txBody>
          <a:bodyPr/>
          <a:lstStyle>
            <a:lvl1pPr marL="429768" indent="-429768" algn="ctr">
              <a:spcBef>
                <a:spcPts val="1881"/>
              </a:spcBef>
              <a:buNone/>
              <a:defRPr sz="3555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1D763A6-1E53-00C3-E47A-4DA8F8658B4D}"/>
              </a:ext>
            </a:extLst>
          </p:cNvPr>
          <p:cNvSpPr/>
          <p:nvPr userDrawn="1"/>
        </p:nvSpPr>
        <p:spPr>
          <a:xfrm>
            <a:off x="12631438" y="5585280"/>
            <a:ext cx="3451326" cy="587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27504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17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MEDIUM </a:t>
            </a:r>
            <a:r>
              <a:rPr lang="en-US" sz="24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(16 oz.)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2C56D54-E965-653B-6668-2F163BDBC182}"/>
              </a:ext>
            </a:extLst>
          </p:cNvPr>
          <p:cNvSpPr/>
          <p:nvPr userDrawn="1"/>
        </p:nvSpPr>
        <p:spPr>
          <a:xfrm>
            <a:off x="16060439" y="5585280"/>
            <a:ext cx="3451326" cy="587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27504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17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LARGE </a:t>
            </a:r>
            <a:r>
              <a:rPr lang="en-US" sz="2400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(20/24 oz.) 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2DA1E33B-03E2-7276-2D06-6A8932FC1ED9}"/>
              </a:ext>
            </a:extLst>
          </p:cNvPr>
          <p:cNvSpPr/>
          <p:nvPr userDrawn="1"/>
        </p:nvSpPr>
        <p:spPr>
          <a:xfrm>
            <a:off x="9561666" y="11484615"/>
            <a:ext cx="2921513" cy="587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27504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17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SMALL </a:t>
            </a:r>
            <a:r>
              <a:rPr lang="en-US" sz="2400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(12 oz.) 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67094035-64B5-E6ED-1FAE-473B7E7D3B58}"/>
              </a:ext>
            </a:extLst>
          </p:cNvPr>
          <p:cNvSpPr/>
          <p:nvPr userDrawn="1"/>
        </p:nvSpPr>
        <p:spPr>
          <a:xfrm>
            <a:off x="12631438" y="11484615"/>
            <a:ext cx="3451326" cy="587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27504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17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MEDIUM </a:t>
            </a:r>
            <a:r>
              <a:rPr lang="en-US" sz="24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(16 oz.) 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E6CA226-ADDE-360B-0604-00CB1E204B2D}"/>
              </a:ext>
            </a:extLst>
          </p:cNvPr>
          <p:cNvSpPr/>
          <p:nvPr userDrawn="1"/>
        </p:nvSpPr>
        <p:spPr>
          <a:xfrm>
            <a:off x="16060439" y="11484615"/>
            <a:ext cx="3451326" cy="587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27504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17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LARGE </a:t>
            </a:r>
            <a:r>
              <a:rPr lang="en-US" sz="2400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(20/24 oz.)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BC3A669-3835-867D-9FD4-6A8EB74C2332}"/>
              </a:ext>
            </a:extLst>
          </p:cNvPr>
          <p:cNvSpPr/>
          <p:nvPr userDrawn="1"/>
        </p:nvSpPr>
        <p:spPr>
          <a:xfrm>
            <a:off x="929867" y="19243023"/>
            <a:ext cx="6555495" cy="10719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166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TEA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200" b="0" dirty="0">
                <a:solidFill>
                  <a:schemeClr val="bg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Enjoy hot or iced</a:t>
            </a:r>
            <a:endParaRPr lang="en-US" sz="2200" b="0" i="0" spc="0" baseline="0" dirty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Pike Bold" pitchFamily="2" charset="77"/>
              <a:cs typeface="Arial" panose="020B0604020202020204" pitchFamily="34" charset="0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4DE89CE-CF18-E2B4-4145-676A5C8130F9}"/>
              </a:ext>
            </a:extLst>
          </p:cNvPr>
          <p:cNvSpPr/>
          <p:nvPr userDrawn="1"/>
        </p:nvSpPr>
        <p:spPr>
          <a:xfrm>
            <a:off x="9561666" y="19304767"/>
            <a:ext cx="2921513" cy="587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27504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17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SMALL </a:t>
            </a:r>
            <a:r>
              <a:rPr lang="en-US" sz="2400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(12 oz.) 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42E9ADE8-6AA5-B76C-A2CD-3C32919A4186}"/>
              </a:ext>
            </a:extLst>
          </p:cNvPr>
          <p:cNvSpPr/>
          <p:nvPr userDrawn="1"/>
        </p:nvSpPr>
        <p:spPr>
          <a:xfrm>
            <a:off x="12631438" y="19304767"/>
            <a:ext cx="3451326" cy="587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27504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17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MEDIUM </a:t>
            </a:r>
            <a:r>
              <a:rPr lang="en-US" sz="24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(16 oz.) 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316F603E-21F2-BB0B-902A-BE6DAA29E4A8}"/>
              </a:ext>
            </a:extLst>
          </p:cNvPr>
          <p:cNvSpPr/>
          <p:nvPr userDrawn="1"/>
        </p:nvSpPr>
        <p:spPr>
          <a:xfrm>
            <a:off x="16060439" y="19304767"/>
            <a:ext cx="3451326" cy="5874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275045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17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LARGE </a:t>
            </a:r>
            <a:r>
              <a:rPr lang="en-US" sz="2400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(20/24 oz.) 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27E794A-468A-721E-4D8E-DE15BF04D2DF}"/>
              </a:ext>
            </a:extLst>
          </p:cNvPr>
          <p:cNvSpPr/>
          <p:nvPr userDrawn="1"/>
        </p:nvSpPr>
        <p:spPr>
          <a:xfrm>
            <a:off x="929867" y="29438214"/>
            <a:ext cx="10001369" cy="733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166" b="1" i="0" spc="0" baseline="0" dirty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CUSTOMIZATION OPTIONS</a:t>
            </a:r>
          </a:p>
        </p:txBody>
      </p:sp>
      <p:sp>
        <p:nvSpPr>
          <p:cNvPr id="11" name="Text Placeholder 15">
            <a:extLst>
              <a:ext uri="{FF2B5EF4-FFF2-40B4-BE49-F238E27FC236}">
                <a16:creationId xmlns:a16="http://schemas.microsoft.com/office/drawing/2014/main" id="{FD8B8D8B-30F5-84C7-71D5-F64AD7049938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29869" y="30584206"/>
            <a:ext cx="8131339" cy="1391722"/>
          </a:xfrm>
          <a:prstGeom prst="rect">
            <a:avLst/>
          </a:prstGeom>
        </p:spPr>
        <p:txBody>
          <a:bodyPr/>
          <a:lstStyle>
            <a:lvl1pPr marL="429758" marR="0" indent="-429758" algn="l" defTabSz="2150303" rtl="0" eaLnBrk="1" fontAlgn="auto" latinLnBrk="0" hangingPunct="1">
              <a:lnSpc>
                <a:spcPct val="90000"/>
              </a:lnSpc>
              <a:spcBef>
                <a:spcPts val="18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3555" kern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29014" indent="0">
              <a:buNone/>
              <a:tabLst>
                <a:tab pos="10404699" algn="ctr"/>
              </a:tabLst>
              <a:defRPr sz="3137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429758" marR="0" lvl="0" indent="-429758" algn="l" defTabSz="2150303" rtl="0" eaLnBrk="1" fontAlgn="auto" latinLnBrk="0" hangingPunct="1">
              <a:lnSpc>
                <a:spcPct val="90000"/>
              </a:lnSpc>
              <a:spcBef>
                <a:spcPts val="18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 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F6D2613A-2570-C0B7-FFF2-44E9D3143F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9578232" y="30541678"/>
            <a:ext cx="2921513" cy="1391722"/>
          </a:xfrm>
          <a:prstGeom prst="rect">
            <a:avLst/>
          </a:prstGeom>
        </p:spPr>
        <p:txBody>
          <a:bodyPr/>
          <a:lstStyle>
            <a:lvl1pPr marL="429768" indent="-429768" algn="ctr">
              <a:spcBef>
                <a:spcPts val="1881"/>
              </a:spcBef>
              <a:buNone/>
              <a:defRPr sz="3555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34691639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red and white wave&#10;&#10;Description automatically generated">
            <a:extLst>
              <a:ext uri="{FF2B5EF4-FFF2-40B4-BE49-F238E27FC236}">
                <a16:creationId xmlns:a16="http://schemas.microsoft.com/office/drawing/2014/main" id="{3FCB7364-AD67-C59E-FC8E-ACCA474AE08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23244" t="3963" r="50000" b="3963"/>
          <a:stretch/>
        </p:blipFill>
        <p:spPr>
          <a:xfrm>
            <a:off x="0" y="-2"/>
            <a:ext cx="20116800" cy="3566160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F415E8B-7997-D11C-B3D2-5410571F95BA}"/>
              </a:ext>
            </a:extLst>
          </p:cNvPr>
          <p:cNvSpPr txBox="1"/>
          <p:nvPr userDrawn="1"/>
        </p:nvSpPr>
        <p:spPr>
          <a:xfrm>
            <a:off x="-437327" y="34248247"/>
            <a:ext cx="2011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2,000 calories a day is used for general nutrition advice, but calorie needs vary.</a:t>
            </a: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Additional nutrition information available upon request.</a:t>
            </a:r>
          </a:p>
        </p:txBody>
      </p:sp>
      <p:pic>
        <p:nvPicPr>
          <p:cNvPr id="7" name="Picture 6" descr="A red and black logo&#10;&#10;Description automatically generated">
            <a:extLst>
              <a:ext uri="{FF2B5EF4-FFF2-40B4-BE49-F238E27FC236}">
                <a16:creationId xmlns:a16="http://schemas.microsoft.com/office/drawing/2014/main" id="{3D0284A9-12CA-C780-3E86-4CD90078FF3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5642109" y="516838"/>
            <a:ext cx="4037364" cy="3339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196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defTabSz="2011680" rtl="0" eaLnBrk="1" latinLnBrk="0" hangingPunct="1">
        <a:lnSpc>
          <a:spcPct val="90000"/>
        </a:lnSpc>
        <a:spcBef>
          <a:spcPct val="0"/>
        </a:spcBef>
        <a:buNone/>
        <a:defRPr sz="96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02920" indent="-502920" algn="l" defTabSz="2011680" rtl="0" eaLnBrk="1" latinLnBrk="0" hangingPunct="1">
        <a:lnSpc>
          <a:spcPct val="90000"/>
        </a:lnSpc>
        <a:spcBef>
          <a:spcPts val="2200"/>
        </a:spcBef>
        <a:buFont typeface="Arial" panose="020B0604020202020204" pitchFamily="34" charset="0"/>
        <a:buChar char="•"/>
        <a:defRPr sz="6160" kern="1200">
          <a:solidFill>
            <a:schemeClr val="tx1"/>
          </a:solidFill>
          <a:latin typeface="+mn-lt"/>
          <a:ea typeface="+mn-ea"/>
          <a:cs typeface="+mn-cs"/>
        </a:defRPr>
      </a:lvl1pPr>
      <a:lvl2pPr marL="150876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5280" kern="1200">
          <a:solidFill>
            <a:schemeClr val="tx1"/>
          </a:solidFill>
          <a:latin typeface="+mn-lt"/>
          <a:ea typeface="+mn-ea"/>
          <a:cs typeface="+mn-cs"/>
        </a:defRPr>
      </a:lvl2pPr>
      <a:lvl3pPr marL="251460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3pPr>
      <a:lvl4pPr marL="352044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4pPr>
      <a:lvl5pPr marL="452628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5pPr>
      <a:lvl6pPr marL="553212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6pPr>
      <a:lvl7pPr marL="653796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7pPr>
      <a:lvl8pPr marL="754380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8pPr>
      <a:lvl9pPr marL="8549640" indent="-502920" algn="l" defTabSz="201168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9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1pPr>
      <a:lvl2pPr marL="100584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2pPr>
      <a:lvl3pPr marL="201168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3pPr>
      <a:lvl4pPr marL="301752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4pPr>
      <a:lvl5pPr marL="402336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5pPr>
      <a:lvl6pPr marL="502920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6pPr>
      <a:lvl7pPr marL="603504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7pPr>
      <a:lvl8pPr marL="704088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8pPr>
      <a:lvl9pPr marL="8046720" algn="l" defTabSz="2011680" rtl="0" eaLnBrk="1" latinLnBrk="0" hangingPunct="1">
        <a:defRPr sz="39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E367458-F75C-F267-1913-098298EDDA2A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/>
              <a:t>Insert Café</a:t>
            </a:r>
          </a:p>
          <a:p>
            <a:r>
              <a:rPr lang="en-US"/>
              <a:t>Name Here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F238F7-BAD7-1F49-644D-EAD26BAE968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29869" y="6347725"/>
            <a:ext cx="8131339" cy="4481677"/>
          </a:xfrm>
        </p:spPr>
        <p:txBody>
          <a:bodyPr/>
          <a:lstStyle/>
          <a:p>
            <a:r>
              <a:rPr lang="en-US" dirty="0"/>
              <a:t>Brewed Coffee	</a:t>
            </a:r>
          </a:p>
          <a:p>
            <a:r>
              <a:rPr lang="en-US" dirty="0"/>
              <a:t>Brewed Flavored Coffee	</a:t>
            </a:r>
          </a:p>
          <a:p>
            <a:r>
              <a:rPr lang="en-US" dirty="0"/>
              <a:t>Iced Coffee</a:t>
            </a:r>
          </a:p>
          <a:p>
            <a:r>
              <a:rPr lang="en-US" dirty="0"/>
              <a:t>Iced Coffee with Milk</a:t>
            </a:r>
          </a:p>
          <a:p>
            <a:r>
              <a:rPr lang="en-US" dirty="0"/>
              <a:t>Cold Brew</a:t>
            </a:r>
          </a:p>
          <a:p>
            <a:r>
              <a:rPr lang="en-US" dirty="0"/>
              <a:t>Cold Brew with Flavor</a:t>
            </a:r>
          </a:p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1FAEACA-9DE0-EF10-3CBD-007E3409AC77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578232" y="6347728"/>
            <a:ext cx="2921513" cy="4492963"/>
          </a:xfrm>
        </p:spPr>
        <p:txBody>
          <a:bodyPr/>
          <a:lstStyle/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8F4C4E-4C2C-3AA6-7ABC-56BF513275A6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2934747" y="6347728"/>
            <a:ext cx="2921513" cy="4492963"/>
          </a:xfrm>
        </p:spPr>
        <p:txBody>
          <a:bodyPr/>
          <a:lstStyle/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47530135-21AC-1253-82EF-5C326DB534E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16278706" y="6347728"/>
            <a:ext cx="2921513" cy="4492963"/>
          </a:xfrm>
        </p:spPr>
        <p:txBody>
          <a:bodyPr/>
          <a:lstStyle/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B0B343B-D39F-B3B4-EDBA-E6CAFBA79A9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29869" y="12526755"/>
            <a:ext cx="8131339" cy="5472423"/>
          </a:xfrm>
        </p:spPr>
        <p:txBody>
          <a:bodyPr/>
          <a:lstStyle/>
          <a:p>
            <a:r>
              <a:rPr lang="en-US" dirty="0"/>
              <a:t>Americano</a:t>
            </a:r>
          </a:p>
          <a:p>
            <a:r>
              <a:rPr lang="en-US" dirty="0"/>
              <a:t>Cappuccino</a:t>
            </a:r>
          </a:p>
          <a:p>
            <a:r>
              <a:rPr lang="en-US" dirty="0"/>
              <a:t>Latte</a:t>
            </a:r>
          </a:p>
          <a:p>
            <a:r>
              <a:rPr lang="en-US" dirty="0"/>
              <a:t>Vanilla Latte</a:t>
            </a:r>
          </a:p>
          <a:p>
            <a:r>
              <a:rPr lang="en-US" dirty="0"/>
              <a:t>Mocha</a:t>
            </a:r>
          </a:p>
          <a:p>
            <a:r>
              <a:rPr lang="en-US" dirty="0"/>
              <a:t>White Chocolate Mocha</a:t>
            </a:r>
          </a:p>
          <a:p>
            <a:r>
              <a:rPr lang="en-US" dirty="0"/>
              <a:t>Caramel Macchiato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9FBDE37-1889-8531-4991-44827718803E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9578232" y="12526755"/>
            <a:ext cx="2921513" cy="5122248"/>
          </a:xfrm>
        </p:spPr>
        <p:txBody>
          <a:bodyPr/>
          <a:lstStyle/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endParaRPr lang="en-US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E9C20EE-988C-DAB3-42AC-A248611F8E0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2934747" y="12526756"/>
            <a:ext cx="2921513" cy="5122248"/>
          </a:xfrm>
        </p:spPr>
        <p:txBody>
          <a:bodyPr/>
          <a:lstStyle/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endParaRPr lang="en-US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45EAC3E7-FC44-7142-92A9-DAAA7F02AAC7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16265418" y="12526755"/>
            <a:ext cx="2921513" cy="5122248"/>
          </a:xfrm>
        </p:spPr>
        <p:txBody>
          <a:bodyPr/>
          <a:lstStyle/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44A7F5D-CF93-1DCE-3210-40BC5037892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29869" y="20470519"/>
            <a:ext cx="8131339" cy="8581018"/>
          </a:xfrm>
        </p:spPr>
        <p:txBody>
          <a:bodyPr>
            <a:noAutofit/>
          </a:bodyPr>
          <a:lstStyle/>
          <a:p>
            <a:r>
              <a:rPr lang="en-US" sz="3560" dirty="0"/>
              <a:t>Hot Tea</a:t>
            </a:r>
          </a:p>
          <a:p>
            <a:pPr lvl="1"/>
            <a:r>
              <a:rPr lang="en-US" sz="2200" dirty="0"/>
              <a:t>Radiant Green, English Breakfast, </a:t>
            </a:r>
          </a:p>
          <a:p>
            <a:pPr lvl="1"/>
            <a:r>
              <a:rPr lang="en-US" sz="2200" dirty="0"/>
              <a:t>Modern Earl Grey, Chamomile Blush,</a:t>
            </a:r>
          </a:p>
          <a:p>
            <a:pPr lvl="1"/>
            <a:r>
              <a:rPr lang="en-US" sz="2200" dirty="0"/>
              <a:t>Harmonic Mint, Jasmine Green, </a:t>
            </a:r>
          </a:p>
          <a:p>
            <a:pPr lvl="1"/>
            <a:r>
              <a:rPr lang="en-US" sz="2200" dirty="0"/>
              <a:t>Ginger Peach, Classic Chai, </a:t>
            </a:r>
          </a:p>
          <a:p>
            <a:pPr lvl="1"/>
            <a:r>
              <a:rPr lang="en-US" sz="2200" dirty="0"/>
              <a:t>Hibiscus Spice, Pomegranate Zest</a:t>
            </a:r>
          </a:p>
          <a:p>
            <a:r>
              <a:rPr lang="en-US" sz="800" dirty="0"/>
              <a:t> </a:t>
            </a:r>
          </a:p>
          <a:p>
            <a:r>
              <a:rPr lang="en-US" sz="3560" dirty="0"/>
              <a:t>Iced Tea</a:t>
            </a:r>
          </a:p>
          <a:p>
            <a:pPr lvl="1"/>
            <a:r>
              <a:rPr lang="en-US" sz="2200" dirty="0"/>
              <a:t>Iced Black Tea, Iced Passion Tango</a:t>
            </a:r>
            <a:r>
              <a:rPr lang="en-US" sz="2200" baseline="30000" dirty="0"/>
              <a:t>®</a:t>
            </a:r>
            <a:r>
              <a:rPr lang="en-US" sz="2200" dirty="0"/>
              <a:t> Tea,</a:t>
            </a:r>
          </a:p>
          <a:p>
            <a:pPr lvl="1"/>
            <a:r>
              <a:rPr lang="en-US" sz="2200" dirty="0"/>
              <a:t>Iced Green Tea</a:t>
            </a:r>
          </a:p>
          <a:p>
            <a:r>
              <a:rPr lang="en-US" sz="800" dirty="0"/>
              <a:t>	</a:t>
            </a:r>
          </a:p>
          <a:p>
            <a:r>
              <a:rPr lang="en-US" sz="3560" dirty="0"/>
              <a:t>Iced Tea Lemonade</a:t>
            </a:r>
          </a:p>
          <a:p>
            <a:pPr lvl="1"/>
            <a:r>
              <a:rPr lang="en-US" sz="2200" dirty="0"/>
              <a:t>Iced Black Tea, Iced Passion Tango</a:t>
            </a:r>
            <a:r>
              <a:rPr lang="en-US" sz="2200" baseline="30000" dirty="0"/>
              <a:t>®</a:t>
            </a:r>
            <a:r>
              <a:rPr lang="en-US" sz="2200" dirty="0"/>
              <a:t> Tea,</a:t>
            </a:r>
          </a:p>
          <a:p>
            <a:pPr lvl="1"/>
            <a:r>
              <a:rPr lang="en-US" sz="2200" dirty="0"/>
              <a:t>Iced Green Tea</a:t>
            </a:r>
          </a:p>
          <a:p>
            <a:r>
              <a:rPr lang="en-US" sz="800" dirty="0"/>
              <a:t> </a:t>
            </a:r>
          </a:p>
          <a:p>
            <a:r>
              <a:rPr lang="en-US" sz="3560" dirty="0"/>
              <a:t>Iced Chai Tea Latte</a:t>
            </a:r>
          </a:p>
          <a:p>
            <a:pPr lvl="1"/>
            <a:r>
              <a:rPr lang="en-US" sz="2200" dirty="0"/>
              <a:t>Chai Tea Latte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45B442D-1674-F0A7-C98E-8FC98223003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9578232" y="20470522"/>
            <a:ext cx="2921513" cy="1217801"/>
          </a:xfrm>
        </p:spPr>
        <p:txBody>
          <a:bodyPr/>
          <a:lstStyle/>
          <a:p>
            <a:r>
              <a:rPr lang="en-US" dirty="0"/>
              <a:t>&lt;Price/Cal.&gt;</a:t>
            </a:r>
          </a:p>
          <a:p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F73EB58-4001-9C51-542B-EDA279C4EB00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12934747" y="20470522"/>
            <a:ext cx="2921513" cy="1217801"/>
          </a:xfrm>
        </p:spPr>
        <p:txBody>
          <a:bodyPr/>
          <a:lstStyle/>
          <a:p>
            <a:r>
              <a:rPr lang="en-US" dirty="0"/>
              <a:t>&lt;Price/Cal.&gt;</a:t>
            </a:r>
          </a:p>
          <a:p>
            <a:endParaRPr lang="en-US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62044F40-7797-CE8C-E2A7-F60F01DB5317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6278706" y="20470522"/>
            <a:ext cx="2921513" cy="1217801"/>
          </a:xfrm>
        </p:spPr>
        <p:txBody>
          <a:bodyPr/>
          <a:lstStyle/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A7CA73B-0827-8E11-759C-537E62052929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29869" y="30328174"/>
            <a:ext cx="8131339" cy="2857872"/>
          </a:xfrm>
        </p:spPr>
        <p:txBody>
          <a:bodyPr/>
          <a:lstStyle/>
          <a:p>
            <a:r>
              <a:rPr lang="en-US" dirty="0"/>
              <a:t>Add Shot</a:t>
            </a:r>
          </a:p>
          <a:p>
            <a:r>
              <a:rPr lang="en-US" dirty="0"/>
              <a:t>Add Flavor</a:t>
            </a:r>
          </a:p>
          <a:p>
            <a:r>
              <a:rPr lang="en-US" dirty="0"/>
              <a:t>Add Non-dairy Milk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540210B7-694C-0861-3E20-E99824B25C38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9578232" y="30322222"/>
            <a:ext cx="2921513" cy="2523026"/>
          </a:xfrm>
        </p:spPr>
        <p:txBody>
          <a:bodyPr/>
          <a:lstStyle/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r>
              <a:rPr lang="en-US" dirty="0"/>
              <a:t>&lt;Price/Cal.&gt;</a:t>
            </a:r>
          </a:p>
          <a:p>
            <a:endParaRPr lang="en-US" b="1" dirty="0"/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953B59C-85AD-78A2-59EC-19AE53145734}"/>
              </a:ext>
            </a:extLst>
          </p:cNvPr>
          <p:cNvSpPr txBox="1">
            <a:spLocks/>
          </p:cNvSpPr>
          <p:nvPr/>
        </p:nvSpPr>
        <p:spPr>
          <a:xfrm>
            <a:off x="929869" y="17795310"/>
            <a:ext cx="8131339" cy="8232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29758" marR="0" indent="-429758" algn="l" defTabSz="2150303" rtl="0" eaLnBrk="1" fontAlgn="auto" latinLnBrk="0" hangingPunct="1">
              <a:lnSpc>
                <a:spcPct val="90000"/>
              </a:lnSpc>
              <a:spcBef>
                <a:spcPts val="18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3555" kern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29014" indent="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tabLst>
                <a:tab pos="10404699" algn="ctr"/>
              </a:tabLst>
              <a:defRPr sz="3137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Espresso</a:t>
            </a:r>
          </a:p>
        </p:txBody>
      </p:sp>
      <p:sp>
        <p:nvSpPr>
          <p:cNvPr id="16" name="Text Placeholder 7">
            <a:extLst>
              <a:ext uri="{FF2B5EF4-FFF2-40B4-BE49-F238E27FC236}">
                <a16:creationId xmlns:a16="http://schemas.microsoft.com/office/drawing/2014/main" id="{331A7AD2-E871-F07E-30D4-AC5F14F2E62E}"/>
              </a:ext>
            </a:extLst>
          </p:cNvPr>
          <p:cNvSpPr txBox="1">
            <a:spLocks/>
          </p:cNvSpPr>
          <p:nvPr/>
        </p:nvSpPr>
        <p:spPr>
          <a:xfrm>
            <a:off x="9462389" y="17795310"/>
            <a:ext cx="2921513" cy="8817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Solo</a:t>
            </a:r>
          </a:p>
          <a:p>
            <a:endParaRPr lang="en-US" b="1" dirty="0"/>
          </a:p>
        </p:txBody>
      </p:sp>
      <p:sp>
        <p:nvSpPr>
          <p:cNvPr id="17" name="Text Placeholder 8">
            <a:extLst>
              <a:ext uri="{FF2B5EF4-FFF2-40B4-BE49-F238E27FC236}">
                <a16:creationId xmlns:a16="http://schemas.microsoft.com/office/drawing/2014/main" id="{54621D8D-7406-7E57-4395-746CFF76EF37}"/>
              </a:ext>
            </a:extLst>
          </p:cNvPr>
          <p:cNvSpPr txBox="1">
            <a:spLocks/>
          </p:cNvSpPr>
          <p:nvPr/>
        </p:nvSpPr>
        <p:spPr>
          <a:xfrm>
            <a:off x="12934747" y="17795310"/>
            <a:ext cx="2921513" cy="8232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/>
              <a:t>Doppio</a:t>
            </a:r>
          </a:p>
          <a:p>
            <a:endParaRPr lang="en-US" b="1" dirty="0"/>
          </a:p>
        </p:txBody>
      </p:sp>
      <p:sp>
        <p:nvSpPr>
          <p:cNvPr id="21" name="Text Placeholder 11">
            <a:extLst>
              <a:ext uri="{FF2B5EF4-FFF2-40B4-BE49-F238E27FC236}">
                <a16:creationId xmlns:a16="http://schemas.microsoft.com/office/drawing/2014/main" id="{D9FB3167-F16E-699A-4D0B-026015A84556}"/>
              </a:ext>
            </a:extLst>
          </p:cNvPr>
          <p:cNvSpPr txBox="1">
            <a:spLocks/>
          </p:cNvSpPr>
          <p:nvPr/>
        </p:nvSpPr>
        <p:spPr>
          <a:xfrm>
            <a:off x="9578232" y="23774121"/>
            <a:ext cx="2921513" cy="121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&lt;Price/Cal.&gt;</a:t>
            </a:r>
          </a:p>
          <a:p>
            <a:endParaRPr lang="en-US" dirty="0"/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45C89002-B288-6552-1606-3359D816BA9B}"/>
              </a:ext>
            </a:extLst>
          </p:cNvPr>
          <p:cNvSpPr txBox="1">
            <a:spLocks/>
          </p:cNvSpPr>
          <p:nvPr/>
        </p:nvSpPr>
        <p:spPr>
          <a:xfrm>
            <a:off x="12934747" y="23774121"/>
            <a:ext cx="2921513" cy="121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23" name="Text Placeholder 13">
            <a:extLst>
              <a:ext uri="{FF2B5EF4-FFF2-40B4-BE49-F238E27FC236}">
                <a16:creationId xmlns:a16="http://schemas.microsoft.com/office/drawing/2014/main" id="{2D4638B1-1089-7DD2-BE7F-C82B08F1E08D}"/>
              </a:ext>
            </a:extLst>
          </p:cNvPr>
          <p:cNvSpPr txBox="1">
            <a:spLocks/>
          </p:cNvSpPr>
          <p:nvPr/>
        </p:nvSpPr>
        <p:spPr>
          <a:xfrm>
            <a:off x="16278706" y="23774121"/>
            <a:ext cx="2921513" cy="121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24" name="Text Placeholder 11">
            <a:extLst>
              <a:ext uri="{FF2B5EF4-FFF2-40B4-BE49-F238E27FC236}">
                <a16:creationId xmlns:a16="http://schemas.microsoft.com/office/drawing/2014/main" id="{4DA67C52-CEEC-09C9-C910-DBD2DD119F4F}"/>
              </a:ext>
            </a:extLst>
          </p:cNvPr>
          <p:cNvSpPr txBox="1">
            <a:spLocks/>
          </p:cNvSpPr>
          <p:nvPr/>
        </p:nvSpPr>
        <p:spPr>
          <a:xfrm>
            <a:off x="9578232" y="25747262"/>
            <a:ext cx="2921513" cy="121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&lt;Price/Cal.&gt;</a:t>
            </a:r>
          </a:p>
          <a:p>
            <a:endParaRPr lang="en-US" dirty="0"/>
          </a:p>
        </p:txBody>
      </p:sp>
      <p:sp>
        <p:nvSpPr>
          <p:cNvPr id="25" name="Text Placeholder 12">
            <a:extLst>
              <a:ext uri="{FF2B5EF4-FFF2-40B4-BE49-F238E27FC236}">
                <a16:creationId xmlns:a16="http://schemas.microsoft.com/office/drawing/2014/main" id="{BB1CB87A-2B26-E52F-90B4-D60E27D694B4}"/>
              </a:ext>
            </a:extLst>
          </p:cNvPr>
          <p:cNvSpPr txBox="1">
            <a:spLocks/>
          </p:cNvSpPr>
          <p:nvPr/>
        </p:nvSpPr>
        <p:spPr>
          <a:xfrm>
            <a:off x="12934747" y="25747262"/>
            <a:ext cx="2921513" cy="121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26" name="Text Placeholder 13">
            <a:extLst>
              <a:ext uri="{FF2B5EF4-FFF2-40B4-BE49-F238E27FC236}">
                <a16:creationId xmlns:a16="http://schemas.microsoft.com/office/drawing/2014/main" id="{7E9697FA-3C1C-FEAD-D973-D73829810081}"/>
              </a:ext>
            </a:extLst>
          </p:cNvPr>
          <p:cNvSpPr txBox="1">
            <a:spLocks/>
          </p:cNvSpPr>
          <p:nvPr/>
        </p:nvSpPr>
        <p:spPr>
          <a:xfrm>
            <a:off x="16278706" y="25747262"/>
            <a:ext cx="2921513" cy="12178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27" name="Text Placeholder 11">
            <a:extLst>
              <a:ext uri="{FF2B5EF4-FFF2-40B4-BE49-F238E27FC236}">
                <a16:creationId xmlns:a16="http://schemas.microsoft.com/office/drawing/2014/main" id="{671670C9-BA98-2973-AF46-4477A6989FA4}"/>
              </a:ext>
            </a:extLst>
          </p:cNvPr>
          <p:cNvSpPr txBox="1">
            <a:spLocks/>
          </p:cNvSpPr>
          <p:nvPr/>
        </p:nvSpPr>
        <p:spPr>
          <a:xfrm>
            <a:off x="9578232" y="27693917"/>
            <a:ext cx="2921513" cy="1087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&lt;Price/Cal.&gt;</a:t>
            </a:r>
          </a:p>
          <a:p>
            <a:endParaRPr lang="en-US" dirty="0"/>
          </a:p>
        </p:txBody>
      </p:sp>
      <p:sp>
        <p:nvSpPr>
          <p:cNvPr id="28" name="Text Placeholder 12">
            <a:extLst>
              <a:ext uri="{FF2B5EF4-FFF2-40B4-BE49-F238E27FC236}">
                <a16:creationId xmlns:a16="http://schemas.microsoft.com/office/drawing/2014/main" id="{9B1AD8D6-BFB6-1D5C-8F7B-BB929838020A}"/>
              </a:ext>
            </a:extLst>
          </p:cNvPr>
          <p:cNvSpPr txBox="1">
            <a:spLocks/>
          </p:cNvSpPr>
          <p:nvPr/>
        </p:nvSpPr>
        <p:spPr>
          <a:xfrm>
            <a:off x="12934747" y="27693917"/>
            <a:ext cx="2921513" cy="1087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29" name="Text Placeholder 13">
            <a:extLst>
              <a:ext uri="{FF2B5EF4-FFF2-40B4-BE49-F238E27FC236}">
                <a16:creationId xmlns:a16="http://schemas.microsoft.com/office/drawing/2014/main" id="{B3CCF13B-670B-54D7-10BA-68164EAD85E9}"/>
              </a:ext>
            </a:extLst>
          </p:cNvPr>
          <p:cNvSpPr txBox="1">
            <a:spLocks/>
          </p:cNvSpPr>
          <p:nvPr/>
        </p:nvSpPr>
        <p:spPr>
          <a:xfrm>
            <a:off x="16278706" y="27693917"/>
            <a:ext cx="2921513" cy="10871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&lt;Price/Cal.&gt;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86825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C1AA25B67CDF4BAD946D2C457D3322" ma:contentTypeVersion="65" ma:contentTypeDescription="Create a new document." ma:contentTypeScope="" ma:versionID="65ac259f442d37f405c18a1545c1e20d">
  <xsd:schema xmlns:xsd="http://www.w3.org/2001/XMLSchema" xmlns:xs="http://www.w3.org/2001/XMLSchema" xmlns:p="http://schemas.microsoft.com/office/2006/metadata/properties" xmlns:ns1="http://schemas.microsoft.com/sharepoint/v3" xmlns:ns2="45265fe6-b73f-473e-85b6-27af092a9ba8" xmlns:ns3="11a8a6b1-29aa-4b9c-862e-ee82e92f705f" xmlns:ns4="http://schemas.microsoft.com/sharepoint/v3/fields" targetNamespace="http://schemas.microsoft.com/office/2006/metadata/properties" ma:root="true" ma:fieldsID="09eead7388d9d7700fa1615743809f00" ns1:_="" ns2:_="" ns3:_="" ns4:_="">
    <xsd:import namespace="http://schemas.microsoft.com/sharepoint/v3"/>
    <xsd:import namespace="45265fe6-b73f-473e-85b6-27af092a9ba8"/>
    <xsd:import namespace="11a8a6b1-29aa-4b9c-862e-ee82e92f705f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3:Last_x0020_Updated_x0020_Date" minOccurs="0"/>
                <xsd:element ref="ns3:Post_x0020_on_x0020_the_x0020_SBS_x0020_Hub_x003f_" minOccurs="0"/>
                <xsd:element ref="ns3:Business_x0020_Solution" minOccurs="0"/>
                <xsd:element ref="ns3:Brands" minOccurs="0"/>
                <xsd:element ref="ns3:Function" minOccurs="0"/>
                <xsd:element ref="ns3:Audience" minOccurs="0"/>
                <xsd:element ref="ns4:_Format" minOccurs="0"/>
                <xsd:element ref="ns3:Topic" minOccurs="0"/>
                <xsd:element ref="ns3:Promotion" minOccurs="0"/>
                <xsd:element ref="ns3:Program" minOccurs="0"/>
                <xsd:element ref="ns3:National_x0020_Account" minOccurs="0"/>
                <xsd:element ref="ns3:Subject_x0020_Matter" minOccurs="0"/>
                <xsd:element ref="ns3:Equipment" minOccurs="0"/>
                <xsd:element ref="ns3:Project_x0020_Name" minOccurs="0"/>
                <xsd:element ref="ns1:Language" minOccurs="0"/>
                <xsd:element ref="ns3:Archive" minOccurs="0"/>
                <xsd:element ref="ns3:Applicable_x0020_Team_x0020_or_x0020_Role" minOccurs="0"/>
                <xsd:element ref="ns3:_dlc_DocIdUrl" minOccurs="0"/>
                <xsd:element ref="ns2:Order0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3:_dlc_DocId" minOccurs="0"/>
                <xsd:element ref="ns3:_dlc_DocIdPersistId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internalName="Language" ma:readOnly="false">
      <xsd:simpleType>
        <xsd:union memberTypes="dms:Text">
          <xsd:simpleType>
            <xsd:restriction base="dms:Choice">
              <xsd:enumeration value="Arabic (Saudi Arabia)"/>
              <xsd:enumeration value="Bulgarian (Bulgaria)"/>
              <xsd:enumeration value="Chinese (Hong Kong S.A.R.)"/>
              <xsd:enumeration value="Chinese (China)"/>
              <xsd:enumeration value="Chinese (Taiwan)"/>
              <xsd:enumeration value="Croatian (Croatia)"/>
              <xsd:enumeration value="Czech (Czech Republic)"/>
              <xsd:enumeration value="Danish (Denmark)"/>
              <xsd:enumeration value="Dutch (Netherlands)"/>
              <xsd:enumeration value="English"/>
              <xsd:enumeration value="Estonian (Estonia)"/>
              <xsd:enumeration value="Finnish (Finland)"/>
              <xsd:enumeration value="French (France)"/>
              <xsd:enumeration value="German (Germany)"/>
              <xsd:enumeration value="Greek (Greece)"/>
              <xsd:enumeration value="Hebrew (Israel)"/>
              <xsd:enumeration value="Hindi (India)"/>
              <xsd:enumeration value="Hungarian (Hungary)"/>
              <xsd:enumeration value="Indonesian (Indonesia)"/>
              <xsd:enumeration value="Italian (Italy)"/>
              <xsd:enumeration value="Japanese (Japan)"/>
              <xsd:enumeration value="Korean (Korea)"/>
              <xsd:enumeration value="Latvian (Latvia)"/>
              <xsd:enumeration value="Lithuanian (Lithuania)"/>
              <xsd:enumeration value="Malay (Malaysia)"/>
              <xsd:enumeration value="Norwegian (Bokmal) (Norway)"/>
              <xsd:enumeration value="Polish (Poland)"/>
              <xsd:enumeration value="Portuguese (Brazil)"/>
              <xsd:enumeration value="Portuguese (Portugal)"/>
              <xsd:enumeration value="Romanian (Romania)"/>
              <xsd:enumeration value="Russian (Russia)"/>
              <xsd:enumeration value="Serbian (Latin) (Serbia)"/>
              <xsd:enumeration value="Slovak (Slovakia)"/>
              <xsd:enumeration value="Slovenian (Slovenia)"/>
              <xsd:enumeration value="Spanish (Spain)"/>
              <xsd:enumeration value="Swedish (Sweden)"/>
              <xsd:enumeration value="Thai (Thailand)"/>
              <xsd:enumeration value="Turkish (Turkey)"/>
              <xsd:enumeration value="Ukrainian (Ukraine)"/>
              <xsd:enumeration value="Urdu (Islamic Republic of Pakistan)"/>
              <xsd:enumeration value="Vietnamese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265fe6-b73f-473e-85b6-27af092a9ba8" elementFormDefault="qualified">
    <xsd:import namespace="http://schemas.microsoft.com/office/2006/documentManagement/types"/>
    <xsd:import namespace="http://schemas.microsoft.com/office/infopath/2007/PartnerControls"/>
    <xsd:element name="Owner" ma:index="2" nillable="true" ma:displayName="Owner" ma:internalName="Owner" ma:readOnly="false">
      <xsd:simpleType>
        <xsd:restriction base="dms:Text">
          <xsd:maxLength value="255"/>
        </xsd:restriction>
      </xsd:simpleType>
    </xsd:element>
    <xsd:element name="Order0" ma:index="21" nillable="true" ma:displayName="Order" ma:indexed="true" ma:internalName="Order0" ma:readOnly="false">
      <xsd:simpleType>
        <xsd:restriction base="dms:Number"/>
      </xsd:simpleType>
    </xsd:element>
    <xsd:element name="MediaServiceMetadata" ma:index="2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1" nillable="true" ma:displayName="Tags" ma:hidden="true" ma:internalName="MediaServiceAutoTags" ma:readOnly="true">
      <xsd:simpleType>
        <xsd:restriction base="dms:Text"/>
      </xsd:simpleType>
    </xsd:element>
    <xsd:element name="MediaServiceOCR" ma:index="32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3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3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9" nillable="true" ma:displayName="KeyPoints" ma:hidden="true" ma:internalName="MediaServiceKeyPoints" ma:readOnly="true">
      <xsd:simpleType>
        <xsd:restriction base="dms:Note"/>
      </xsd:simpleType>
    </xsd:element>
    <xsd:element name="MediaLengthInSeconds" ma:index="4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43" nillable="true" ma:taxonomy="true" ma:internalName="lcf76f155ced4ddcb4097134ff3c332f" ma:taxonomyFieldName="MediaServiceImageTags" ma:displayName="Image Tags" ma:readOnly="false" ma:fieldId="{5cf76f15-5ced-4ddc-b409-7134ff3c332f}" ma:taxonomyMulti="true" ma:sspId="63b4f369-e68d-40dc-b20e-bd2c7c5d9b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4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a8a6b1-29aa-4b9c-862e-ee82e92f705f" elementFormDefault="qualified">
    <xsd:import namespace="http://schemas.microsoft.com/office/2006/documentManagement/types"/>
    <xsd:import namespace="http://schemas.microsoft.com/office/infopath/2007/PartnerControls"/>
    <xsd:element name="Last_x0020_Updated_x0020_Date" ma:index="3" nillable="true" ma:displayName="Last Updated Date" ma:default="[today]" ma:format="DateOnly" ma:indexed="true" ma:internalName="Last_x0020_Updated_x0020_Date" ma:readOnly="false">
      <xsd:simpleType>
        <xsd:restriction base="dms:DateTime"/>
      </xsd:simpleType>
    </xsd:element>
    <xsd:element name="Post_x0020_on_x0020_the_x0020_SBS_x0020_Hub_x003f_" ma:index="4" nillable="true" ma:displayName="Post to the Hub?" ma:format="Dropdown" ma:indexed="true" ma:internalName="Post_x0020_on_x0020_the_x0020_SBS_x0020_Hub_x003F_" ma:readOnly="false">
      <xsd:simpleType>
        <xsd:restriction base="dms:Choice">
          <xsd:enumeration value="Yes"/>
          <xsd:enumeration value="No"/>
        </xsd:restriction>
      </xsd:simpleType>
    </xsd:element>
    <xsd:element name="Business_x0020_Solution" ma:index="5" nillable="true" ma:displayName="Business Solution" ma:internalName="Business_x0020_Solution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Foodservice"/>
                    <xsd:enumeration value="Workplace &amp; Marketplace"/>
                  </xsd:restriction>
                </xsd:simpleType>
              </xsd:element>
            </xsd:sequence>
          </xsd:extension>
        </xsd:complexContent>
      </xsd:complexType>
    </xsd:element>
    <xsd:element name="Brands" ma:index="6" nillable="true" ma:displayName="Brand" ma:internalName="Brands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Starbucks"/>
                    <xsd:enumeration value="Seattles Best"/>
                    <xsd:enumeration value="Torrefazione Italia"/>
                    <xsd:enumeration value="Teavana"/>
                    <xsd:enumeration value="Fontana"/>
                    <xsd:enumeration value="Blue Bottle"/>
                    <xsd:enumeration value="Chameleon"/>
                    <xsd:enumeration value="SL Select"/>
                    <xsd:enumeration value="Nescafe"/>
                    <xsd:enumeration value="Nespresso"/>
                    <xsd:enumeration value="Not Applicable"/>
                  </xsd:restriction>
                </xsd:simpleType>
              </xsd:element>
            </xsd:sequence>
          </xsd:extension>
        </xsd:complexContent>
      </xsd:complexType>
    </xsd:element>
    <xsd:element name="Function" ma:index="7" nillable="true" ma:displayName="Function" ma:format="Dropdown" ma:internalName="Function" ma:readOnly="false">
      <xsd:simpleType>
        <xsd:restriction base="dms:Choice">
          <xsd:enumeration value="Selling Story"/>
          <xsd:enumeration value="Product Information"/>
          <xsd:enumeration value="Marketing"/>
          <xsd:enumeration value="Training &amp; Reference"/>
          <xsd:enumeration value="Communications"/>
          <xsd:enumeration value="None"/>
        </xsd:restriction>
      </xsd:simpleType>
    </xsd:element>
    <xsd:element name="Audience" ma:index="8" nillable="true" ma:displayName="Audience" ma:format="Dropdown" ma:internalName="Audience" ma:readOnly="false">
      <xsd:simpleType>
        <xsd:restriction base="dms:Choice">
          <xsd:enumeration value="Internal Only"/>
          <xsd:enumeration value="Operator Facing"/>
          <xsd:enumeration value="Customer Facing"/>
          <xsd:enumeration value="Distributor Facing"/>
        </xsd:restriction>
      </xsd:simpleType>
    </xsd:element>
    <xsd:element name="Topic" ma:index="10" nillable="true" ma:displayName="Topic" ma:format="Dropdown" ma:internalName="Topic" ma:readOnly="false">
      <xsd:simpleType>
        <xsd:restriction base="dms:Choice">
          <xsd:enumeration value="AOP"/>
          <xsd:enumeration value="Autoshipments"/>
          <xsd:enumeration value="Backorder"/>
          <xsd:enumeration value="Billing/Purchasing"/>
          <xsd:enumeration value="Brand Information"/>
          <xsd:enumeration value="Branded Continuum"/>
          <xsd:enumeration value="Channel"/>
          <xsd:enumeration value="Cheetah Mail"/>
          <xsd:enumeration value="Consumer"/>
          <xsd:enumeration value="Communication"/>
          <xsd:enumeration value="Contacts"/>
          <xsd:enumeration value="Customer Portal"/>
          <xsd:enumeration value="Design Gallery"/>
          <xsd:enumeration value="Distribution"/>
          <xsd:enumeration value="DocuSign"/>
          <xsd:enumeration value="Ecommerce"/>
          <xsd:enumeration value="Equipment"/>
          <xsd:enumeration value="Equipment Service"/>
          <xsd:enumeration value="Forecasting"/>
          <xsd:enumeration value="FS Optimization"/>
          <xsd:enumeration value="Images"/>
          <xsd:enumeration value="Innovation"/>
          <xsd:enumeration value="Insights"/>
          <xsd:enumeration value="Integration"/>
          <xsd:enumeration value="Inventory"/>
          <xsd:enumeration value="iPad"/>
          <xsd:enumeration value="Item Information"/>
          <xsd:enumeration value="Job Start"/>
          <xsd:enumeration value="Leads"/>
          <xsd:enumeration value="Legal"/>
          <xsd:enumeration value="Marketing"/>
          <xsd:enumeration value="Marlin"/>
          <xsd:enumeration value="Master"/>
          <xsd:enumeration value="MBR"/>
          <xsd:enumeration value="New Account"/>
          <xsd:enumeration value="New Product"/>
          <xsd:enumeration value="O2C"/>
          <xsd:enumeration value="Offline"/>
          <xsd:enumeration value="Offboarding"/>
          <xsd:enumeration value="Onboarding"/>
          <xsd:enumeration value="Ordering"/>
          <xsd:enumeration value="Other"/>
          <xsd:enumeration value="Power BI"/>
          <xsd:enumeration value="Pricing"/>
          <xsd:enumeration value="Processes"/>
          <xsd:enumeration value="Product Guide"/>
          <xsd:enumeration value="Programming"/>
          <xsd:enumeration value="Recaps"/>
          <xsd:enumeration value="Retainer"/>
          <xsd:enumeration value="RPM"/>
          <xsd:enumeration value="Salesforce"/>
          <xsd:enumeration value="Sales Process Standardization"/>
          <xsd:enumeration value="Samples"/>
          <xsd:enumeration value="Shipping"/>
          <xsd:enumeration value="Shufflr/Deckbuilder"/>
          <xsd:enumeration value="Social Impact"/>
          <xsd:enumeration value="Social Media"/>
          <xsd:enumeration value="Solutions.com"/>
          <xsd:enumeration value="Strategy"/>
          <xsd:enumeration value="Summits"/>
          <xsd:enumeration value="Systems"/>
          <xsd:enumeration value="Tax"/>
          <xsd:enumeration value="Team Info"/>
          <xsd:enumeration value="Trade Shows"/>
          <xsd:enumeration value="Uploads"/>
          <xsd:enumeration value="VGS/Menu Boards"/>
          <xsd:enumeration value="Warehouse"/>
          <xsd:enumeration value="Whole Bean Unlock"/>
          <xsd:enumeration value="None"/>
        </xsd:restriction>
      </xsd:simpleType>
    </xsd:element>
    <xsd:element name="Promotion" ma:index="11" nillable="true" ma:displayName="Promotion" ma:format="Dropdown" ma:indexed="true" ma:internalName="Promotion" ma:readOnly="false">
      <xsd:simpleType>
        <xsd:restriction base="dms:Choice">
          <xsd:enumeration value="Spring"/>
          <xsd:enumeration value="Summer"/>
          <xsd:enumeration value="Summer 1"/>
          <xsd:enumeration value="Summer 2"/>
          <xsd:enumeration value="Fall"/>
          <xsd:enumeration value="Holiday"/>
          <xsd:enumeration value="Winter"/>
          <xsd:enumeration value="All"/>
          <xsd:enumeration value="None"/>
        </xsd:restriction>
      </xsd:simpleType>
    </xsd:element>
    <xsd:element name="Program" ma:index="12" nillable="true" ma:displayName="Program/Category" ma:format="Dropdown" ma:internalName="Program" ma:readOnly="false">
      <xsd:simpleType>
        <xsd:restriction base="dms:Choice">
          <xsd:enumeration value="Branded Continuum"/>
          <xsd:enumeration value="Brand Information"/>
          <xsd:enumeration value="Coffee"/>
          <xsd:enumeration value="Cold Brew"/>
          <xsd:enumeration value="DCE Luxury"/>
          <xsd:enumeration value="Espresso &amp; Blended"/>
          <xsd:enumeration value="Menu Boards &amp; Merchandising"/>
          <xsd:enumeration value="National Accounts"/>
          <xsd:enumeration value="RTD"/>
          <xsd:enumeration value="Single Serve"/>
          <xsd:enumeration value="Tea"/>
          <xsd:enumeration value="Other"/>
          <xsd:enumeration value="Equipment, Kiosks &amp; Carts"/>
          <xsd:enumeration value="Beverages"/>
          <xsd:enumeration value="Innovation"/>
          <xsd:enumeration value="None"/>
        </xsd:restriction>
      </xsd:simpleType>
    </xsd:element>
    <xsd:element name="National_x0020_Account" ma:index="13" nillable="true" ma:displayName="National Account" ma:format="Dropdown" ma:internalName="National_x0020_Account" ma:readOnly="false">
      <xsd:simpleType>
        <xsd:restriction base="dms:Choice">
          <xsd:enumeration value="B&amp;N"/>
          <xsd:enumeration value="Hospitality"/>
          <xsd:enumeration value="Military"/>
          <xsd:enumeration value="Healthcare"/>
          <xsd:enumeration value="C&amp;U"/>
          <xsd:enumeration value="B&amp;I"/>
          <xsd:enumeration value="Onsite"/>
          <xsd:enumeration value="Recreation &amp; Travel"/>
          <xsd:enumeration value="Workplace"/>
          <xsd:enumeration value="Marketplace"/>
        </xsd:restriction>
      </xsd:simpleType>
    </xsd:element>
    <xsd:element name="Subject_x0020_Matter" ma:index="14" nillable="true" ma:displayName="Subject Matter" ma:internalName="Subject_x0020_Matte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Drip Equipment"/>
                    <xsd:enumeration value="Espresso Equipment"/>
                    <xsd:enumeration value="Single Cup Equipment"/>
                    <xsd:enumeration value="Other Equipment"/>
                    <xsd:enumeration value="Kiosks &amp; Carts"/>
                    <xsd:enumeration value="Water Filtration"/>
                    <xsd:enumeration value="Equipment Service"/>
                    <xsd:enumeration value="Brewed Coffee"/>
                    <xsd:enumeration value="Iced Coffee"/>
                    <xsd:enumeration value="Espresso"/>
                    <xsd:enumeration value="Iced Espresso"/>
                    <xsd:enumeration value="Reserve"/>
                    <xsd:enumeration value="Frappuccino"/>
                    <xsd:enumeration value="Blended"/>
                    <xsd:enumeration value="Cold Brew"/>
                    <xsd:enumeration value="Nitro"/>
                    <xsd:enumeration value="Countertop Solution: Chameleon"/>
                    <xsd:enumeration value="Keg Draft: Chameleon"/>
                    <xsd:enumeration value="Hot Chocolate"/>
                    <xsd:enumeration value="Hot Brew: Chameleon"/>
                    <xsd:enumeration value="VIA Instant"/>
                    <xsd:enumeration value="K-cups"/>
                    <xsd:enumeration value="Verismo Pods"/>
                    <xsd:enumeration value="Mars Flavia"/>
                    <xsd:enumeration value="Paper"/>
                    <xsd:enumeration value="Non-dairy"/>
                    <xsd:enumeration value="Refreshers"/>
                    <xsd:enumeration value="Sauces"/>
                    <xsd:enumeration value="Syrup"/>
                    <xsd:enumeration value="Tea"/>
                    <xsd:enumeration value="Trike"/>
                    <xsd:enumeration value="Iced Tea"/>
                    <xsd:enumeration value="Liquid Coffee"/>
                    <xsd:enumeration value="Packaging"/>
                    <xsd:enumeration value="Fixtures"/>
                    <xsd:enumeration value="Merchandise"/>
                    <xsd:enumeration value="Smallwares"/>
                    <xsd:enumeration value="Display Merchandise"/>
                    <xsd:enumeration value="Menu Boards"/>
                    <xsd:enumeration value="RTD"/>
                    <xsd:enumeration value="LTO"/>
                    <xsd:enumeration value="Starbucks Truck"/>
                    <xsd:enumeration value="Global Responsibility"/>
                    <xsd:enumeration value="Brand Guardrails"/>
                    <xsd:enumeration value="Marketing"/>
                    <xsd:enumeration value="Social Media"/>
                    <xsd:enumeration value="Digital Marketing"/>
                    <xsd:enumeration value="Sustainability"/>
                  </xsd:restriction>
                </xsd:simpleType>
              </xsd:element>
            </xsd:sequence>
          </xsd:extension>
        </xsd:complexContent>
      </xsd:complexType>
    </xsd:element>
    <xsd:element name="Equipment" ma:index="15" nillable="true" ma:displayName="Equipment" ma:internalName="Equipmen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irpot Brewer"/>
                    <xsd:enumeration value="1.5 Gal Brewer"/>
                    <xsd:enumeration value="3 Gal Brewer"/>
                    <xsd:enumeration value="Large Format Brewer"/>
                    <xsd:enumeration value="Tea/Water Brewer"/>
                    <xsd:enumeration value="Grinder"/>
                    <xsd:enumeration value="Black &amp; White"/>
                    <xsd:enumeration value="On The Go"/>
                    <xsd:enumeration value="Mobile Station"/>
                    <xsd:enumeration value="Verismo 701"/>
                    <xsd:enumeration value="Vitamix Blender"/>
                    <xsd:enumeration value="APPIA"/>
                    <xsd:enumeration value="Verismo Professional"/>
                    <xsd:enumeration value="Serenade"/>
                    <xsd:enumeration value="Digital I-cup"/>
                    <xsd:enumeration value="Epayment"/>
                    <xsd:enumeration value="Vending"/>
                    <xsd:enumeration value="Cold Brew"/>
                    <xsd:enumeration value="Liquid Coffee"/>
                    <xsd:enumeration value="Parts"/>
                    <xsd:enumeration value="Water Filter"/>
                    <xsd:enumeration value="Cold Inline Dispenser"/>
                    <xsd:enumeration value="Cold Brew Countertop System"/>
                  </xsd:restriction>
                </xsd:simpleType>
              </xsd:element>
            </xsd:sequence>
          </xsd:extension>
        </xsd:complexContent>
      </xsd:complexType>
    </xsd:element>
    <xsd:element name="Project_x0020_Name" ma:index="16" nillable="true" ma:displayName="Project Name" ma:indexed="true" ma:internalName="Project_x0020_Name" ma:readOnly="false">
      <xsd:simpleType>
        <xsd:restriction base="dms:Text">
          <xsd:maxLength value="255"/>
        </xsd:restriction>
      </xsd:simpleType>
    </xsd:element>
    <xsd:element name="Archive" ma:index="18" nillable="true" ma:displayName="Archive" ma:default="0" ma:indexed="true" ma:internalName="Archive" ma:readOnly="false">
      <xsd:simpleType>
        <xsd:restriction base="dms:Boolean"/>
      </xsd:simpleType>
    </xsd:element>
    <xsd:element name="Applicable_x0020_Team_x0020_or_x0020_Role" ma:index="19" nillable="true" ma:displayName="Applicable Team or Role" ma:format="Dropdown" ma:internalName="Applicable_x0020_Team_x0020_or_x0020_Role">
      <xsd:simpleType>
        <xsd:union memberTypes="dms:Text">
          <xsd:simpleType>
            <xsd:restriction base="dms:Choice">
              <xsd:enumeration value="BDM"/>
              <xsd:enumeration value="Sr. BDM"/>
              <xsd:enumeration value="BDR"/>
              <xsd:enumeration value="ROS"/>
              <xsd:enumeration value="ISAR"/>
              <xsd:enumeration value="CSA"/>
              <xsd:enumeration value="Equipment"/>
              <xsd:enumeration value="RM"/>
              <xsd:enumeration value="NAE"/>
              <xsd:enumeration value="Marketing"/>
              <xsd:enumeration value="SSS"/>
            </xsd:restriction>
          </xsd:simpleType>
        </xsd:union>
      </xsd:simpleType>
    </xsd:element>
    <xsd:element name="_dlc_DocIdUrl" ma:index="20" nillable="true" ma:displayName="Document ID" ma:description="Permanent link to this document.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" ma:index="29" nillable="true" ma:displayName="Document ID Value" ma:description="The value of the document ID assigned to this item." ma:hidden="true" ma:internalName="_dlc_DocId" ma:readOnly="false">
      <xsd:simpleType>
        <xsd:restriction base="dms:Text"/>
      </xsd:simpleType>
    </xsd:element>
    <xsd:element name="_dlc_DocIdPersistId" ma:index="3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33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4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44" nillable="true" ma:displayName="Taxonomy Catch All Column" ma:hidden="true" ma:list="{ae86db6d-6c0a-487d-b35b-fdb8ef8f891a}" ma:internalName="TaxCatchAll" ma:showField="CatchAllData" ma:web="11a8a6b1-29aa-4b9c-862e-ee82e92f70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Format" ma:index="9" nillable="true" ma:displayName="Format" ma:format="Dropdown" ma:internalName="_Format">
      <xsd:simpleType>
        <xsd:restriction base="dms:Choice">
          <xsd:enumeration value="Account Summary"/>
          <xsd:enumeration value="Agreement"/>
          <xsd:enumeration value="Brief"/>
          <xsd:enumeration value="Calculator"/>
          <xsd:enumeration value="Calendar"/>
          <xsd:enumeration value="Certificate"/>
          <xsd:enumeration value="Checklists"/>
          <xsd:enumeration value="Communication Bulletin"/>
          <xsd:enumeration value="Contact List"/>
          <xsd:enumeration value="Contracts/Agreement"/>
          <xsd:enumeration value="Customer Lists"/>
          <xsd:enumeration value="Customer Communication"/>
          <xsd:enumeration value="Distributor Letter"/>
          <xsd:enumeration value="Email"/>
          <xsd:enumeration value="Equipment Card"/>
          <xsd:enumeration value="Equipment Documents"/>
          <xsd:enumeration value="FAQ"/>
          <xsd:enumeration value="Flow Chart"/>
          <xsd:enumeration value="Form"/>
          <xsd:enumeration value="FS Customer Letters"/>
          <xsd:enumeration value="Guidelines"/>
          <xsd:enumeration value="Hub Link"/>
          <xsd:enumeration value="Image"/>
          <xsd:enumeration value="Image Deck"/>
          <xsd:enumeration value="Invoice"/>
          <xsd:enumeration value="Legacy Documents"/>
          <xsd:enumeration value="Logo"/>
          <xsd:enumeration value="Manual"/>
          <xsd:enumeration value="Map"/>
          <xsd:enumeration value="Marketing"/>
          <xsd:enumeration value="New Account Mgt"/>
          <xsd:enumeration value="Nutritional Information"/>
          <xsd:enumeration value="Operator Letter"/>
          <xsd:enumeration value="Org Chart"/>
          <xsd:enumeration value="Pipeline"/>
          <xsd:enumeration value="Presentation"/>
          <xsd:enumeration value="Pricing"/>
          <xsd:enumeration value="Process Guide"/>
          <xsd:enumeration value="Product Cards"/>
          <xsd:enumeration value="Proforma"/>
          <xsd:enumeration value="Program Summary"/>
          <xsd:enumeration value="Promo Scorecard"/>
          <xsd:enumeration value="QA"/>
          <xsd:enumeration value="Recipe"/>
          <xsd:enumeration value="Report"/>
          <xsd:enumeration value="Request Form"/>
          <xsd:enumeration value="Research"/>
          <xsd:enumeration value="Sales Deck"/>
          <xsd:enumeration value="Sell Sheet"/>
          <xsd:enumeration value="SKU Attributes"/>
          <xsd:enumeration value="SKU List"/>
          <xsd:enumeration value="Spec Sheet"/>
          <xsd:enumeration value="Template Presentation"/>
          <xsd:enumeration value="Template"/>
          <xsd:enumeration value="Timeline"/>
          <xsd:enumeration value="Tracker"/>
          <xsd:enumeration value="Video"/>
          <xsd:enumeration value="Website"/>
          <xsd:enumeration value="Selling Workshee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1a8a6b1-29aa-4b9c-862e-ee82e92f705f" xsi:nil="true"/>
    <lcf76f155ced4ddcb4097134ff3c332f xmlns="45265fe6-b73f-473e-85b6-27af092a9ba8">
      <Terms xmlns="http://schemas.microsoft.com/office/infopath/2007/PartnerControls"/>
    </lcf76f155ced4ddcb4097134ff3c332f>
    <Language xmlns="http://schemas.microsoft.com/sharepoint/v3">English</Language>
    <Project_x0020_Name xmlns="11a8a6b1-29aa-4b9c-862e-ee82e92f705f" xsi:nil="true"/>
    <Business_x0020_Solution xmlns="11a8a6b1-29aa-4b9c-862e-ee82e92f705f">
      <Value>Foodservice</Value>
    </Business_x0020_Solution>
    <Program xmlns="11a8a6b1-29aa-4b9c-862e-ee82e92f705f" xsi:nil="true"/>
    <_dlc_DocIdPersistId xmlns="11a8a6b1-29aa-4b9c-862e-ee82e92f705f" xsi:nil="true"/>
    <_dlc_DocId xmlns="11a8a6b1-29aa-4b9c-862e-ee82e92f705f">NRRX5CRPV2NW-64634549-8732</_dlc_DocId>
    <Brands xmlns="11a8a6b1-29aa-4b9c-862e-ee82e92f705f">
      <Value>Seattles Best</Value>
    </Brands>
    <Function xmlns="11a8a6b1-29aa-4b9c-862e-ee82e92f705f">Marketing</Function>
    <Subject_x0020_Matter xmlns="11a8a6b1-29aa-4b9c-862e-ee82e92f705f">
      <Value>Menu Boards</Value>
    </Subject_x0020_Matter>
    <Order0 xmlns="45265fe6-b73f-473e-85b6-27af092a9ba8" xsi:nil="true"/>
    <Post_x0020_on_x0020_the_x0020_SBS_x0020_Hub_x003f_ xmlns="11a8a6b1-29aa-4b9c-862e-ee82e92f705f">Yes</Post_x0020_on_x0020_the_x0020_SBS_x0020_Hub_x003f_>
    <Topic xmlns="11a8a6b1-29aa-4b9c-862e-ee82e92f705f" xsi:nil="true"/>
    <_Format xmlns="http://schemas.microsoft.com/sharepoint/v3/fields">Marketing</_Format>
    <Applicable_x0020_Team_x0020_or_x0020_Role xmlns="11a8a6b1-29aa-4b9c-862e-ee82e92f705f" xsi:nil="true"/>
    <Equipment xmlns="11a8a6b1-29aa-4b9c-862e-ee82e92f705f" xsi:nil="true"/>
    <Owner xmlns="45265fe6-b73f-473e-85b6-27af092a9ba8" xsi:nil="true"/>
    <Archive xmlns="11a8a6b1-29aa-4b9c-862e-ee82e92f705f">false</Archive>
    <Last_x0020_Updated_x0020_Date xmlns="11a8a6b1-29aa-4b9c-862e-ee82e92f705f">2023-08-23T07:00:00+00:00</Last_x0020_Updated_x0020_Date>
    <Audience xmlns="11a8a6b1-29aa-4b9c-862e-ee82e92f705f">Operator Facing</Audience>
    <National_x0020_Account xmlns="11a8a6b1-29aa-4b9c-862e-ee82e92f705f" xsi:nil="true"/>
    <Promotion xmlns="11a8a6b1-29aa-4b9c-862e-ee82e92f705f" xsi:nil="true"/>
    <_dlc_DocIdUrl xmlns="11a8a6b1-29aa-4b9c-862e-ee82e92f705f">
      <Url>https://nestle.sharepoint.com/teams/SBUXUSFSHub/_layouts/15/DocIdRedir.aspx?ID=NRRX5CRPV2NW-64634549-8732</Url>
      <Description>NRRX5CRPV2NW-64634549-8732</Description>
    </_dlc_DocIdUrl>
  </documentManagement>
</p:properti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24F9B7E3-7272-4694-B8BF-A7421789C73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796D7A-7136-4203-B7D6-A60221346818}"/>
</file>

<file path=customXml/itemProps3.xml><?xml version="1.0" encoding="utf-8"?>
<ds:datastoreItem xmlns:ds="http://schemas.openxmlformats.org/officeDocument/2006/customXml" ds:itemID="{31D3405D-BFCC-4703-90E3-44C37CBB2DF8}">
  <ds:schemaRefs>
    <ds:schemaRef ds:uri="http://schemas.microsoft.com/office/2006/documentManagement/types"/>
    <ds:schemaRef ds:uri="http://purl.org/dc/elements/1.1/"/>
    <ds:schemaRef ds:uri="http://purl.org/dc/dcmitype/"/>
    <ds:schemaRef ds:uri="http://purl.org/dc/terms/"/>
    <ds:schemaRef ds:uri="http://schemas.microsoft.com/office/infopath/2007/PartnerControls"/>
    <ds:schemaRef ds:uri="http://www.w3.org/XML/1998/namespace"/>
    <ds:schemaRef ds:uri="1d8ce65e-a454-40e9-933d-4b53c2249531"/>
    <ds:schemaRef ds:uri="http://schemas.openxmlformats.org/package/2006/metadata/core-properties"/>
    <ds:schemaRef ds:uri="9e238559-ee26-4787-b8f0-cb7bf2c774e4"/>
    <ds:schemaRef ds:uri="http://schemas.microsoft.com/office/2006/metadata/properties"/>
    <ds:schemaRef ds:uri="c9400816-9ccf-4842-b846-f96bc8cc3ece"/>
    <ds:schemaRef ds:uri="85fa27c0-987f-464e-a661-fab99eed86f7"/>
  </ds:schemaRefs>
</ds:datastoreItem>
</file>

<file path=customXml/itemProps4.xml><?xml version="1.0" encoding="utf-8"?>
<ds:datastoreItem xmlns:ds="http://schemas.openxmlformats.org/officeDocument/2006/customXml" ds:itemID="{803A2912-EC9D-46D8-A434-EF2DF52B10B7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</TotalTime>
  <Words>388</Words>
  <Application>Microsoft Office PowerPoint</Application>
  <PresentationFormat>Custom</PresentationFormat>
  <Paragraphs>93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Bednarczyk</dc:creator>
  <cp:lastModifiedBy>Swacker,Darcy,US-Seattle</cp:lastModifiedBy>
  <cp:revision>2</cp:revision>
  <dcterms:created xsi:type="dcterms:W3CDTF">2023-07-05T19:37:34Z</dcterms:created>
  <dcterms:modified xsi:type="dcterms:W3CDTF">2023-08-23T20:11:22Z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0x010100CFC1AA25B67CDF4BAD946D2C457D3322</vt:lpwstr>
  </property>
  <property fmtid="{D5CDD505-2E9C-101B-9397-08002B2CF9AE}" pid="3" name="MediaServiceImageTags">
    <vt:lpwstr/>
  </property>
  <property fmtid="{D5CDD505-2E9C-101B-9397-08002B2CF9AE}" pid="4" name="MSIP_Label_1ada0a2f-b917-4d51-b0d0-d418a10c8b23_Enabled">
    <vt:lpwstr>true</vt:lpwstr>
  </property>
  <property fmtid="{D5CDD505-2E9C-101B-9397-08002B2CF9AE}" pid="5" name="MSIP_Label_1ada0a2f-b917-4d51-b0d0-d418a10c8b23_SetDate">
    <vt:lpwstr>2023-08-23T20:11:19Z</vt:lpwstr>
  </property>
  <property fmtid="{D5CDD505-2E9C-101B-9397-08002B2CF9AE}" pid="6" name="MSIP_Label_1ada0a2f-b917-4d51-b0d0-d418a10c8b23_Method">
    <vt:lpwstr>Standard</vt:lpwstr>
  </property>
  <property fmtid="{D5CDD505-2E9C-101B-9397-08002B2CF9AE}" pid="7" name="MSIP_Label_1ada0a2f-b917-4d51-b0d0-d418a10c8b23_Name">
    <vt:lpwstr>1ada0a2f-b917-4d51-b0d0-d418a10c8b23</vt:lpwstr>
  </property>
  <property fmtid="{D5CDD505-2E9C-101B-9397-08002B2CF9AE}" pid="8" name="MSIP_Label_1ada0a2f-b917-4d51-b0d0-d418a10c8b23_SiteId">
    <vt:lpwstr>12a3af23-a769-4654-847f-958f3d479f4a</vt:lpwstr>
  </property>
  <property fmtid="{D5CDD505-2E9C-101B-9397-08002B2CF9AE}" pid="9" name="MSIP_Label_1ada0a2f-b917-4d51-b0d0-d418a10c8b23_ActionId">
    <vt:lpwstr>b524fca4-1c4f-4d37-bd07-5ee7d3310952</vt:lpwstr>
  </property>
  <property fmtid="{D5CDD505-2E9C-101B-9397-08002B2CF9AE}" pid="10" name="MSIP_Label_1ada0a2f-b917-4d51-b0d0-d418a10c8b23_ContentBits">
    <vt:lpwstr>0</vt:lpwstr>
  </property>
  <property fmtid="{D5CDD505-2E9C-101B-9397-08002B2CF9AE}" pid="11" name="_dlc_DocIdItemGuid">
    <vt:lpwstr>431cb4e5-3e75-4abc-9c02-56dc033b5864</vt:lpwstr>
  </property>
</Properties>
</file>