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7" r:id="rId5"/>
  </p:sldMasterIdLst>
  <p:sldIdLst>
    <p:sldId id="258" r:id="rId6"/>
  </p:sldIdLst>
  <p:sldSz cx="35661600" cy="201168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36" d="100"/>
          <a:sy n="36" d="100"/>
        </p:scale>
        <p:origin x="81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1.xml"/><Relationship Id="rId10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th Flatley" userId="992ceaea-a806-4c73-a042-2c439b4978f4" providerId="ADAL" clId="{BE506CA5-70BC-4A42-B58F-B4E056FFF73D}"/>
    <pc:docChg chg="undo custSel addSld modSld modMainMaster">
      <pc:chgData name="Beth Flatley" userId="992ceaea-a806-4c73-a042-2c439b4978f4" providerId="ADAL" clId="{BE506CA5-70BC-4A42-B58F-B4E056FFF73D}" dt="2023-07-06T22:39:37.184" v="69" actId="18131"/>
      <pc:docMkLst>
        <pc:docMk/>
      </pc:docMkLst>
      <pc:sldChg chg="modSp mod">
        <pc:chgData name="Beth Flatley" userId="992ceaea-a806-4c73-a042-2c439b4978f4" providerId="ADAL" clId="{BE506CA5-70BC-4A42-B58F-B4E056FFF73D}" dt="2023-07-06T22:37:08.200" v="52" actId="554"/>
        <pc:sldMkLst>
          <pc:docMk/>
          <pc:sldMk cId="1848197460" sldId="257"/>
        </pc:sldMkLst>
        <pc:spChg chg="mod">
          <ac:chgData name="Beth Flatley" userId="992ceaea-a806-4c73-a042-2c439b4978f4" providerId="ADAL" clId="{BE506CA5-70BC-4A42-B58F-B4E056FFF73D}" dt="2023-07-06T22:37:04.125" v="51" actId="1076"/>
          <ac:spMkLst>
            <pc:docMk/>
            <pc:sldMk cId="1848197460" sldId="257"/>
            <ac:spMk id="65" creationId="{C543A864-67EE-071E-CC2F-BC9CFEBCF388}"/>
          </ac:spMkLst>
        </pc:spChg>
        <pc:spChg chg="mod">
          <ac:chgData name="Beth Flatley" userId="992ceaea-a806-4c73-a042-2c439b4978f4" providerId="ADAL" clId="{BE506CA5-70BC-4A42-B58F-B4E056FFF73D}" dt="2023-07-06T22:36:52.739" v="49" actId="1076"/>
          <ac:spMkLst>
            <pc:docMk/>
            <pc:sldMk cId="1848197460" sldId="257"/>
            <ac:spMk id="70" creationId="{B17DBDB8-E231-34F8-0DDE-F644CFF152AB}"/>
          </ac:spMkLst>
        </pc:spChg>
        <pc:spChg chg="mod">
          <ac:chgData name="Beth Flatley" userId="992ceaea-a806-4c73-a042-2c439b4978f4" providerId="ADAL" clId="{BE506CA5-70BC-4A42-B58F-B4E056FFF73D}" dt="2023-07-06T22:37:08.200" v="52" actId="554"/>
          <ac:spMkLst>
            <pc:docMk/>
            <pc:sldMk cId="1848197460" sldId="257"/>
            <ac:spMk id="71" creationId="{BC3F8165-1072-212B-6C56-39F84EB1FA29}"/>
          </ac:spMkLst>
        </pc:spChg>
        <pc:spChg chg="mod">
          <ac:chgData name="Beth Flatley" userId="992ceaea-a806-4c73-a042-2c439b4978f4" providerId="ADAL" clId="{BE506CA5-70BC-4A42-B58F-B4E056FFF73D}" dt="2023-07-06T22:37:04.125" v="51" actId="1076"/>
          <ac:spMkLst>
            <pc:docMk/>
            <pc:sldMk cId="1848197460" sldId="257"/>
            <ac:spMk id="77" creationId="{CEFF5D3E-71B6-FE94-885E-0E1384CE93FF}"/>
          </ac:spMkLst>
        </pc:spChg>
        <pc:spChg chg="mod">
          <ac:chgData name="Beth Flatley" userId="992ceaea-a806-4c73-a042-2c439b4978f4" providerId="ADAL" clId="{BE506CA5-70BC-4A42-B58F-B4E056FFF73D}" dt="2023-07-06T22:36:52.739" v="49" actId="1076"/>
          <ac:spMkLst>
            <pc:docMk/>
            <pc:sldMk cId="1848197460" sldId="257"/>
            <ac:spMk id="78" creationId="{41FBD9C7-47F8-D4C5-E212-119D778FDDCB}"/>
          </ac:spMkLst>
        </pc:spChg>
        <pc:spChg chg="mod">
          <ac:chgData name="Beth Flatley" userId="992ceaea-a806-4c73-a042-2c439b4978f4" providerId="ADAL" clId="{BE506CA5-70BC-4A42-B58F-B4E056FFF73D}" dt="2023-07-06T22:37:08.200" v="52" actId="554"/>
          <ac:spMkLst>
            <pc:docMk/>
            <pc:sldMk cId="1848197460" sldId="257"/>
            <ac:spMk id="79" creationId="{74119246-7E9A-F48C-7EA8-9BE99781ED6A}"/>
          </ac:spMkLst>
        </pc:spChg>
        <pc:spChg chg="mod">
          <ac:chgData name="Beth Flatley" userId="992ceaea-a806-4c73-a042-2c439b4978f4" providerId="ADAL" clId="{BE506CA5-70BC-4A42-B58F-B4E056FFF73D}" dt="2023-07-06T22:37:04.125" v="51" actId="1076"/>
          <ac:spMkLst>
            <pc:docMk/>
            <pc:sldMk cId="1848197460" sldId="257"/>
            <ac:spMk id="81" creationId="{E8614396-D7BB-F7A6-E393-7D42BDCB5796}"/>
          </ac:spMkLst>
        </pc:spChg>
        <pc:spChg chg="mod">
          <ac:chgData name="Beth Flatley" userId="992ceaea-a806-4c73-a042-2c439b4978f4" providerId="ADAL" clId="{BE506CA5-70BC-4A42-B58F-B4E056FFF73D}" dt="2023-07-06T22:36:52.739" v="49" actId="1076"/>
          <ac:spMkLst>
            <pc:docMk/>
            <pc:sldMk cId="1848197460" sldId="257"/>
            <ac:spMk id="82" creationId="{478B1012-5CC5-F4CD-14AF-CDA4D6C1A3C4}"/>
          </ac:spMkLst>
        </pc:spChg>
        <pc:spChg chg="mod">
          <ac:chgData name="Beth Flatley" userId="992ceaea-a806-4c73-a042-2c439b4978f4" providerId="ADAL" clId="{BE506CA5-70BC-4A42-B58F-B4E056FFF73D}" dt="2023-07-06T22:37:08.200" v="52" actId="554"/>
          <ac:spMkLst>
            <pc:docMk/>
            <pc:sldMk cId="1848197460" sldId="257"/>
            <ac:spMk id="83" creationId="{CF2352AB-74A1-62B4-A0D8-187CF1ECD07B}"/>
          </ac:spMkLst>
        </pc:spChg>
      </pc:sldChg>
      <pc:sldChg chg="addSp delSp modSp add mod modClrScheme chgLayout">
        <pc:chgData name="Beth Flatley" userId="992ceaea-a806-4c73-a042-2c439b4978f4" providerId="ADAL" clId="{BE506CA5-70BC-4A42-B58F-B4E056FFF73D}" dt="2023-07-06T22:37:40.958" v="57"/>
        <pc:sldMkLst>
          <pc:docMk/>
          <pc:sldMk cId="2825762611" sldId="258"/>
        </pc:sldMkLst>
        <pc:spChg chg="add del mod ord">
          <ac:chgData name="Beth Flatley" userId="992ceaea-a806-4c73-a042-2c439b4978f4" providerId="ADAL" clId="{BE506CA5-70BC-4A42-B58F-B4E056FFF73D}" dt="2023-07-06T22:36:28.467" v="45" actId="478"/>
          <ac:spMkLst>
            <pc:docMk/>
            <pc:sldMk cId="2825762611" sldId="258"/>
            <ac:spMk id="2" creationId="{A03BAF14-D57B-5FE4-9AF3-3A2E8AFA01B2}"/>
          </ac:spMkLst>
        </pc:spChg>
        <pc:spChg chg="add del mod ord">
          <ac:chgData name="Beth Flatley" userId="992ceaea-a806-4c73-a042-2c439b4978f4" providerId="ADAL" clId="{BE506CA5-70BC-4A42-B58F-B4E056FFF73D}" dt="2023-07-06T22:36:29.488" v="46" actId="478"/>
          <ac:spMkLst>
            <pc:docMk/>
            <pc:sldMk cId="2825762611" sldId="258"/>
            <ac:spMk id="6" creationId="{0345A939-1D7A-2952-B1B1-83AE8C1544E3}"/>
          </ac:spMkLst>
        </pc:spChg>
        <pc:spChg chg="add del mod">
          <ac:chgData name="Beth Flatley" userId="992ceaea-a806-4c73-a042-2c439b4978f4" providerId="ADAL" clId="{BE506CA5-70BC-4A42-B58F-B4E056FFF73D}" dt="2023-07-06T22:36:30.221" v="47" actId="478"/>
          <ac:spMkLst>
            <pc:docMk/>
            <pc:sldMk cId="2825762611" sldId="258"/>
            <ac:spMk id="8" creationId="{D2DEF45F-BED3-B992-BB69-C147062132F1}"/>
          </ac:spMkLst>
        </pc:spChg>
        <pc:spChg chg="add del mod">
          <ac:chgData name="Beth Flatley" userId="992ceaea-a806-4c73-a042-2c439b4978f4" providerId="ADAL" clId="{BE506CA5-70BC-4A42-B58F-B4E056FFF73D}" dt="2023-07-06T22:37:38.259" v="55" actId="478"/>
          <ac:spMkLst>
            <pc:docMk/>
            <pc:sldMk cId="2825762611" sldId="258"/>
            <ac:spMk id="9" creationId="{E1AD7B8A-063E-98B1-578E-6C2A1596092D}"/>
          </ac:spMkLst>
        </pc:spChg>
        <pc:spChg chg="add del mod">
          <ac:chgData name="Beth Flatley" userId="992ceaea-a806-4c73-a042-2c439b4978f4" providerId="ADAL" clId="{BE506CA5-70BC-4A42-B58F-B4E056FFF73D}" dt="2023-07-06T22:37:21.464" v="54" actId="478"/>
          <ac:spMkLst>
            <pc:docMk/>
            <pc:sldMk cId="2825762611" sldId="258"/>
            <ac:spMk id="10" creationId="{5E717913-B3C8-3741-A9FE-25C1CD4ABADC}"/>
          </ac:spMkLst>
        </pc:spChg>
        <pc:spChg chg="add del mod">
          <ac:chgData name="Beth Flatley" userId="992ceaea-a806-4c73-a042-2c439b4978f4" providerId="ADAL" clId="{BE506CA5-70BC-4A42-B58F-B4E056FFF73D}" dt="2023-07-06T22:37:38.259" v="55" actId="478"/>
          <ac:spMkLst>
            <pc:docMk/>
            <pc:sldMk cId="2825762611" sldId="258"/>
            <ac:spMk id="11" creationId="{F26C0B03-D560-4184-B2AA-49F864C0D02D}"/>
          </ac:spMkLst>
        </pc:spChg>
        <pc:spChg chg="add del mod">
          <ac:chgData name="Beth Flatley" userId="992ceaea-a806-4c73-a042-2c439b4978f4" providerId="ADAL" clId="{BE506CA5-70BC-4A42-B58F-B4E056FFF73D}" dt="2023-07-06T22:37:21.464" v="54" actId="478"/>
          <ac:spMkLst>
            <pc:docMk/>
            <pc:sldMk cId="2825762611" sldId="258"/>
            <ac:spMk id="12" creationId="{756F4D73-9746-8335-0764-08FAA15C12B4}"/>
          </ac:spMkLst>
        </pc:spChg>
        <pc:spChg chg="add del mod">
          <ac:chgData name="Beth Flatley" userId="992ceaea-a806-4c73-a042-2c439b4978f4" providerId="ADAL" clId="{BE506CA5-70BC-4A42-B58F-B4E056FFF73D}" dt="2023-07-06T22:37:40.125" v="56" actId="478"/>
          <ac:spMkLst>
            <pc:docMk/>
            <pc:sldMk cId="2825762611" sldId="258"/>
            <ac:spMk id="14" creationId="{81F3546E-3BA5-2F17-D32F-FC4974233398}"/>
          </ac:spMkLst>
        </pc:spChg>
        <pc:spChg chg="add mod">
          <ac:chgData name="Beth Flatley" userId="992ceaea-a806-4c73-a042-2c439b4978f4" providerId="ADAL" clId="{BE506CA5-70BC-4A42-B58F-B4E056FFF73D}" dt="2023-07-06T22:37:40.958" v="57"/>
          <ac:spMkLst>
            <pc:docMk/>
            <pc:sldMk cId="2825762611" sldId="258"/>
            <ac:spMk id="15" creationId="{5C31A7D7-469D-CC7C-24E3-6BAED2C260EF}"/>
          </ac:spMkLst>
        </pc:spChg>
        <pc:spChg chg="add mod">
          <ac:chgData name="Beth Flatley" userId="992ceaea-a806-4c73-a042-2c439b4978f4" providerId="ADAL" clId="{BE506CA5-70BC-4A42-B58F-B4E056FFF73D}" dt="2023-07-06T22:37:40.958" v="57"/>
          <ac:spMkLst>
            <pc:docMk/>
            <pc:sldMk cId="2825762611" sldId="258"/>
            <ac:spMk id="16" creationId="{CF8CCD04-4D2F-74AF-F986-F458AAA10BE4}"/>
          </ac:spMkLst>
        </pc:spChg>
        <pc:spChg chg="add mod">
          <ac:chgData name="Beth Flatley" userId="992ceaea-a806-4c73-a042-2c439b4978f4" providerId="ADAL" clId="{BE506CA5-70BC-4A42-B58F-B4E056FFF73D}" dt="2023-07-06T22:37:40.958" v="57"/>
          <ac:spMkLst>
            <pc:docMk/>
            <pc:sldMk cId="2825762611" sldId="258"/>
            <ac:spMk id="17" creationId="{F90DE7F8-5C11-4297-D035-0CB0696575BE}"/>
          </ac:spMkLst>
        </pc:spChg>
        <pc:spChg chg="add mod">
          <ac:chgData name="Beth Flatley" userId="992ceaea-a806-4c73-a042-2c439b4978f4" providerId="ADAL" clId="{BE506CA5-70BC-4A42-B58F-B4E056FFF73D}" dt="2023-07-06T22:37:40.958" v="57"/>
          <ac:spMkLst>
            <pc:docMk/>
            <pc:sldMk cId="2825762611" sldId="258"/>
            <ac:spMk id="18" creationId="{8E4EED9E-13C9-BFEA-FE48-E02C2D3C256F}"/>
          </ac:spMkLst>
        </pc:spChg>
        <pc:spChg chg="add mod">
          <ac:chgData name="Beth Flatley" userId="992ceaea-a806-4c73-a042-2c439b4978f4" providerId="ADAL" clId="{BE506CA5-70BC-4A42-B58F-B4E056FFF73D}" dt="2023-07-06T22:37:40.958" v="57"/>
          <ac:spMkLst>
            <pc:docMk/>
            <pc:sldMk cId="2825762611" sldId="258"/>
            <ac:spMk id="19" creationId="{0AAAE9C3-C5B0-91BB-13E0-3BCCB76D89F8}"/>
          </ac:spMkLst>
        </pc:spChg>
        <pc:spChg chg="add mod">
          <ac:chgData name="Beth Flatley" userId="992ceaea-a806-4c73-a042-2c439b4978f4" providerId="ADAL" clId="{BE506CA5-70BC-4A42-B58F-B4E056FFF73D}" dt="2023-07-06T22:37:40.958" v="57"/>
          <ac:spMkLst>
            <pc:docMk/>
            <pc:sldMk cId="2825762611" sldId="258"/>
            <ac:spMk id="20" creationId="{7DE85331-5736-C871-1C35-EAE6118B20A6}"/>
          </ac:spMkLst>
        </pc:spChg>
        <pc:spChg chg="mod ord">
          <ac:chgData name="Beth Flatley" userId="992ceaea-a806-4c73-a042-2c439b4978f4" providerId="ADAL" clId="{BE506CA5-70BC-4A42-B58F-B4E056FFF73D}" dt="2023-07-06T22:35:56.596" v="41" actId="700"/>
          <ac:spMkLst>
            <pc:docMk/>
            <pc:sldMk cId="2825762611" sldId="258"/>
            <ac:spMk id="55" creationId="{0B67F461-5C55-EB35-A785-EB933DAD0F53}"/>
          </ac:spMkLst>
        </pc:spChg>
        <pc:spChg chg="mod ord">
          <ac:chgData name="Beth Flatley" userId="992ceaea-a806-4c73-a042-2c439b4978f4" providerId="ADAL" clId="{BE506CA5-70BC-4A42-B58F-B4E056FFF73D}" dt="2023-07-06T22:35:56.596" v="41" actId="700"/>
          <ac:spMkLst>
            <pc:docMk/>
            <pc:sldMk cId="2825762611" sldId="258"/>
            <ac:spMk id="56" creationId="{3A03D566-53A0-60A8-A899-5FB9D167C995}"/>
          </ac:spMkLst>
        </pc:spChg>
        <pc:spChg chg="mod ord">
          <ac:chgData name="Beth Flatley" userId="992ceaea-a806-4c73-a042-2c439b4978f4" providerId="ADAL" clId="{BE506CA5-70BC-4A42-B58F-B4E056FFF73D}" dt="2023-07-06T22:35:56.596" v="41" actId="700"/>
          <ac:spMkLst>
            <pc:docMk/>
            <pc:sldMk cId="2825762611" sldId="258"/>
            <ac:spMk id="57" creationId="{CCF3C195-4DFD-85A3-1E69-59D60A8E380A}"/>
          </ac:spMkLst>
        </pc:spChg>
        <pc:spChg chg="mod ord">
          <ac:chgData name="Beth Flatley" userId="992ceaea-a806-4c73-a042-2c439b4978f4" providerId="ADAL" clId="{BE506CA5-70BC-4A42-B58F-B4E056FFF73D}" dt="2023-07-06T22:35:56.596" v="41" actId="700"/>
          <ac:spMkLst>
            <pc:docMk/>
            <pc:sldMk cId="2825762611" sldId="258"/>
            <ac:spMk id="58" creationId="{07578A2E-8310-FD73-22B9-65F3FCF0FFB9}"/>
          </ac:spMkLst>
        </pc:spChg>
        <pc:spChg chg="mod ord">
          <ac:chgData name="Beth Flatley" userId="992ceaea-a806-4c73-a042-2c439b4978f4" providerId="ADAL" clId="{BE506CA5-70BC-4A42-B58F-B4E056FFF73D}" dt="2023-07-06T22:35:56.596" v="41" actId="700"/>
          <ac:spMkLst>
            <pc:docMk/>
            <pc:sldMk cId="2825762611" sldId="258"/>
            <ac:spMk id="59" creationId="{2D9A17C9-787A-0657-2219-0BFEF516C478}"/>
          </ac:spMkLst>
        </pc:spChg>
        <pc:spChg chg="mod ord">
          <ac:chgData name="Beth Flatley" userId="992ceaea-a806-4c73-a042-2c439b4978f4" providerId="ADAL" clId="{BE506CA5-70BC-4A42-B58F-B4E056FFF73D}" dt="2023-07-06T22:35:56.596" v="41" actId="700"/>
          <ac:spMkLst>
            <pc:docMk/>
            <pc:sldMk cId="2825762611" sldId="258"/>
            <ac:spMk id="60" creationId="{27D9DCB4-54E1-B203-5ADD-0F37EF87296B}"/>
          </ac:spMkLst>
        </pc:spChg>
        <pc:spChg chg="mod ord">
          <ac:chgData name="Beth Flatley" userId="992ceaea-a806-4c73-a042-2c439b4978f4" providerId="ADAL" clId="{BE506CA5-70BC-4A42-B58F-B4E056FFF73D}" dt="2023-07-06T22:35:56.596" v="41" actId="700"/>
          <ac:spMkLst>
            <pc:docMk/>
            <pc:sldMk cId="2825762611" sldId="258"/>
            <ac:spMk id="61" creationId="{957837AB-0163-D1A3-7899-6339BC696111}"/>
          </ac:spMkLst>
        </pc:spChg>
        <pc:spChg chg="mod ord">
          <ac:chgData name="Beth Flatley" userId="992ceaea-a806-4c73-a042-2c439b4978f4" providerId="ADAL" clId="{BE506CA5-70BC-4A42-B58F-B4E056FFF73D}" dt="2023-07-06T22:35:56.596" v="41" actId="700"/>
          <ac:spMkLst>
            <pc:docMk/>
            <pc:sldMk cId="2825762611" sldId="258"/>
            <ac:spMk id="62" creationId="{9DFAFDEF-D5FB-261C-4693-763E45B699BB}"/>
          </ac:spMkLst>
        </pc:spChg>
        <pc:spChg chg="mod ord">
          <ac:chgData name="Beth Flatley" userId="992ceaea-a806-4c73-a042-2c439b4978f4" providerId="ADAL" clId="{BE506CA5-70BC-4A42-B58F-B4E056FFF73D}" dt="2023-07-06T22:35:56.596" v="41" actId="700"/>
          <ac:spMkLst>
            <pc:docMk/>
            <pc:sldMk cId="2825762611" sldId="258"/>
            <ac:spMk id="63" creationId="{512FBE5B-2D67-9AC7-879D-27559882C4DF}"/>
          </ac:spMkLst>
        </pc:spChg>
        <pc:spChg chg="mod ord">
          <ac:chgData name="Beth Flatley" userId="992ceaea-a806-4c73-a042-2c439b4978f4" providerId="ADAL" clId="{BE506CA5-70BC-4A42-B58F-B4E056FFF73D}" dt="2023-07-06T22:35:56.596" v="41" actId="700"/>
          <ac:spMkLst>
            <pc:docMk/>
            <pc:sldMk cId="2825762611" sldId="258"/>
            <ac:spMk id="64" creationId="{E623FABB-AB96-440C-F0F0-52C4EA6CDADC}"/>
          </ac:spMkLst>
        </pc:spChg>
        <pc:spChg chg="del mod ord">
          <ac:chgData name="Beth Flatley" userId="992ceaea-a806-4c73-a042-2c439b4978f4" providerId="ADAL" clId="{BE506CA5-70BC-4A42-B58F-B4E056FFF73D}" dt="2023-07-06T22:37:38.259" v="55" actId="478"/>
          <ac:spMkLst>
            <pc:docMk/>
            <pc:sldMk cId="2825762611" sldId="258"/>
            <ac:spMk id="65" creationId="{C543A864-67EE-071E-CC2F-BC9CFEBCF388}"/>
          </ac:spMkLst>
        </pc:spChg>
        <pc:spChg chg="del">
          <ac:chgData name="Beth Flatley" userId="992ceaea-a806-4c73-a042-2c439b4978f4" providerId="ADAL" clId="{BE506CA5-70BC-4A42-B58F-B4E056FFF73D}" dt="2023-07-06T22:37:38.259" v="55" actId="478"/>
          <ac:spMkLst>
            <pc:docMk/>
            <pc:sldMk cId="2825762611" sldId="258"/>
            <ac:spMk id="70" creationId="{B17DBDB8-E231-34F8-0DDE-F644CFF152AB}"/>
          </ac:spMkLst>
        </pc:spChg>
        <pc:spChg chg="del">
          <ac:chgData name="Beth Flatley" userId="992ceaea-a806-4c73-a042-2c439b4978f4" providerId="ADAL" clId="{BE506CA5-70BC-4A42-B58F-B4E056FFF73D}" dt="2023-07-06T22:36:17.549" v="42" actId="478"/>
          <ac:spMkLst>
            <pc:docMk/>
            <pc:sldMk cId="2825762611" sldId="258"/>
            <ac:spMk id="77" creationId="{CEFF5D3E-71B6-FE94-885E-0E1384CE93FF}"/>
          </ac:spMkLst>
        </pc:spChg>
        <pc:spChg chg="del">
          <ac:chgData name="Beth Flatley" userId="992ceaea-a806-4c73-a042-2c439b4978f4" providerId="ADAL" clId="{BE506CA5-70BC-4A42-B58F-B4E056FFF73D}" dt="2023-07-06T22:37:38.259" v="55" actId="478"/>
          <ac:spMkLst>
            <pc:docMk/>
            <pc:sldMk cId="2825762611" sldId="258"/>
            <ac:spMk id="78" creationId="{41FBD9C7-47F8-D4C5-E212-119D778FDDCB}"/>
          </ac:spMkLst>
        </pc:spChg>
        <pc:spChg chg="del">
          <ac:chgData name="Beth Flatley" userId="992ceaea-a806-4c73-a042-2c439b4978f4" providerId="ADAL" clId="{BE506CA5-70BC-4A42-B58F-B4E056FFF73D}" dt="2023-07-06T22:36:19.001" v="43" actId="478"/>
          <ac:spMkLst>
            <pc:docMk/>
            <pc:sldMk cId="2825762611" sldId="258"/>
            <ac:spMk id="81" creationId="{E8614396-D7BB-F7A6-E393-7D42BDCB5796}"/>
          </ac:spMkLst>
        </pc:spChg>
        <pc:spChg chg="del">
          <ac:chgData name="Beth Flatley" userId="992ceaea-a806-4c73-a042-2c439b4978f4" providerId="ADAL" clId="{BE506CA5-70BC-4A42-B58F-B4E056FFF73D}" dt="2023-07-06T22:37:38.259" v="55" actId="478"/>
          <ac:spMkLst>
            <pc:docMk/>
            <pc:sldMk cId="2825762611" sldId="258"/>
            <ac:spMk id="82" creationId="{478B1012-5CC5-F4CD-14AF-CDA4D6C1A3C4}"/>
          </ac:spMkLst>
        </pc:spChg>
      </pc:sldChg>
      <pc:sldMasterChg chg="modSp mod">
        <pc:chgData name="Beth Flatley" userId="992ceaea-a806-4c73-a042-2c439b4978f4" providerId="ADAL" clId="{BE506CA5-70BC-4A42-B58F-B4E056FFF73D}" dt="2023-07-06T22:33:09.763" v="1" actId="255"/>
        <pc:sldMasterMkLst>
          <pc:docMk/>
          <pc:sldMasterMk cId="880152997" sldId="2147483664"/>
        </pc:sldMasterMkLst>
        <pc:spChg chg="mod">
          <ac:chgData name="Beth Flatley" userId="992ceaea-a806-4c73-a042-2c439b4978f4" providerId="ADAL" clId="{BE506CA5-70BC-4A42-B58F-B4E056FFF73D}" dt="2023-07-06T22:33:09.763" v="1" actId="255"/>
          <ac:spMkLst>
            <pc:docMk/>
            <pc:sldMasterMk cId="880152997" sldId="2147483664"/>
            <ac:spMk id="8" creationId="{4C9411B4-98D2-7AE5-7708-334AAE5D6844}"/>
          </ac:spMkLst>
        </pc:spChg>
      </pc:sldMasterChg>
      <pc:sldMasterChg chg="addSp delSp modSp mod">
        <pc:chgData name="Beth Flatley" userId="992ceaea-a806-4c73-a042-2c439b4978f4" providerId="ADAL" clId="{BE506CA5-70BC-4A42-B58F-B4E056FFF73D}" dt="2023-07-06T22:39:37.184" v="69" actId="18131"/>
        <pc:sldMasterMkLst>
          <pc:docMk/>
          <pc:sldMasterMk cId="849081467" sldId="2147483677"/>
        </pc:sldMasterMkLst>
        <pc:spChg chg="mod">
          <ac:chgData name="Beth Flatley" userId="992ceaea-a806-4c73-a042-2c439b4978f4" providerId="ADAL" clId="{BE506CA5-70BC-4A42-B58F-B4E056FFF73D}" dt="2023-07-06T22:38:32.641" v="64" actId="1076"/>
          <ac:spMkLst>
            <pc:docMk/>
            <pc:sldMasterMk cId="849081467" sldId="2147483677"/>
            <ac:spMk id="8" creationId="{4C9411B4-98D2-7AE5-7708-334AAE5D6844}"/>
          </ac:spMkLst>
        </pc:spChg>
        <pc:picChg chg="del">
          <ac:chgData name="Beth Flatley" userId="992ceaea-a806-4c73-a042-2c439b4978f4" providerId="ADAL" clId="{BE506CA5-70BC-4A42-B58F-B4E056FFF73D}" dt="2023-07-06T22:34:10.393" v="21" actId="478"/>
          <ac:picMkLst>
            <pc:docMk/>
            <pc:sldMasterMk cId="849081467" sldId="2147483677"/>
            <ac:picMk id="3" creationId="{C2EB6063-7782-C7FB-77AE-DF8A5E74F11F}"/>
          </ac:picMkLst>
        </pc:picChg>
        <pc:picChg chg="add mod modCrop">
          <ac:chgData name="Beth Flatley" userId="992ceaea-a806-4c73-a042-2c439b4978f4" providerId="ADAL" clId="{BE506CA5-70BC-4A42-B58F-B4E056FFF73D}" dt="2023-07-06T22:39:37.184" v="69" actId="18131"/>
          <ac:picMkLst>
            <pc:docMk/>
            <pc:sldMasterMk cId="849081467" sldId="2147483677"/>
            <ac:picMk id="4" creationId="{2545056F-5327-ABB0-EFB4-1B04A948A23A}"/>
          </ac:picMkLst>
        </pc:picChg>
      </pc:sldMasterChg>
    </pc:docChg>
  </pc:docChgLst>
  <pc:docChgLst>
    <pc:chgData name="Jenny Bednarczyk" userId="7f9c8ffc-95af-4b04-92c4-fd32820764eb" providerId="ADAL" clId="{7F138B84-26C1-0E4E-8FF0-60B8D9E679DC}"/>
    <pc:docChg chg="undo redo custSel modSld modMainMaster">
      <pc:chgData name="Jenny Bednarczyk" userId="7f9c8ffc-95af-4b04-92c4-fd32820764eb" providerId="ADAL" clId="{7F138B84-26C1-0E4E-8FF0-60B8D9E679DC}" dt="2023-07-19T15:16:15.632" v="549" actId="1036"/>
      <pc:docMkLst>
        <pc:docMk/>
      </pc:docMkLst>
      <pc:sldChg chg="addSp delSp modSp mod chgLayout">
        <pc:chgData name="Jenny Bednarczyk" userId="7f9c8ffc-95af-4b04-92c4-fd32820764eb" providerId="ADAL" clId="{7F138B84-26C1-0E4E-8FF0-60B8D9E679DC}" dt="2023-07-19T15:16:15.632" v="549" actId="1036"/>
        <pc:sldMkLst>
          <pc:docMk/>
          <pc:sldMk cId="2825762611" sldId="258"/>
        </pc:sldMkLst>
        <pc:spChg chg="add del mod ord">
          <ac:chgData name="Jenny Bednarczyk" userId="7f9c8ffc-95af-4b04-92c4-fd32820764eb" providerId="ADAL" clId="{7F138B84-26C1-0E4E-8FF0-60B8D9E679DC}" dt="2023-07-18T18:18:41.394" v="13" actId="21"/>
          <ac:spMkLst>
            <pc:docMk/>
            <pc:sldMk cId="2825762611" sldId="258"/>
            <ac:spMk id="2" creationId="{CD05F890-C737-6422-5EB9-9C7A69F9B42C}"/>
          </ac:spMkLst>
        </pc:spChg>
        <pc:spChg chg="mod">
          <ac:chgData name="Jenny Bednarczyk" userId="7f9c8ffc-95af-4b04-92c4-fd32820764eb" providerId="ADAL" clId="{7F138B84-26C1-0E4E-8FF0-60B8D9E679DC}" dt="2023-07-18T18:32:51.618" v="442" actId="1035"/>
          <ac:spMkLst>
            <pc:docMk/>
            <pc:sldMk cId="2825762611" sldId="258"/>
            <ac:spMk id="3" creationId="{FFCC2E53-75C0-0A44-BD86-CC54A78BDB43}"/>
          </ac:spMkLst>
        </pc:spChg>
        <pc:spChg chg="mod">
          <ac:chgData name="Jenny Bednarczyk" userId="7f9c8ffc-95af-4b04-92c4-fd32820764eb" providerId="ADAL" clId="{7F138B84-26C1-0E4E-8FF0-60B8D9E679DC}" dt="2023-07-18T18:32:51.618" v="442" actId="1035"/>
          <ac:spMkLst>
            <pc:docMk/>
            <pc:sldMk cId="2825762611" sldId="258"/>
            <ac:spMk id="4" creationId="{86B1BA82-AED4-9BEA-6B72-40F577E6C20F}"/>
          </ac:spMkLst>
        </pc:spChg>
        <pc:spChg chg="mod">
          <ac:chgData name="Jenny Bednarczyk" userId="7f9c8ffc-95af-4b04-92c4-fd32820764eb" providerId="ADAL" clId="{7F138B84-26C1-0E4E-8FF0-60B8D9E679DC}" dt="2023-07-18T18:32:51.618" v="442" actId="1035"/>
          <ac:spMkLst>
            <pc:docMk/>
            <pc:sldMk cId="2825762611" sldId="258"/>
            <ac:spMk id="5" creationId="{F46618C9-FB14-9A35-586B-397E53B02572}"/>
          </ac:spMkLst>
        </pc:spChg>
        <pc:spChg chg="add del mod ord">
          <ac:chgData name="Jenny Bednarczyk" userId="7f9c8ffc-95af-4b04-92c4-fd32820764eb" providerId="ADAL" clId="{7F138B84-26C1-0E4E-8FF0-60B8D9E679DC}" dt="2023-07-18T18:18:39.454" v="12" actId="21"/>
          <ac:spMkLst>
            <pc:docMk/>
            <pc:sldMk cId="2825762611" sldId="258"/>
            <ac:spMk id="6" creationId="{953502D5-2AA6-6CA1-04A3-AC602DB74075}"/>
          </ac:spMkLst>
        </pc:spChg>
        <pc:spChg chg="add del mod ord">
          <ac:chgData name="Jenny Bednarczyk" userId="7f9c8ffc-95af-4b04-92c4-fd32820764eb" providerId="ADAL" clId="{7F138B84-26C1-0E4E-8FF0-60B8D9E679DC}" dt="2023-07-18T18:23:07.949" v="111" actId="6264"/>
          <ac:spMkLst>
            <pc:docMk/>
            <pc:sldMk cId="2825762611" sldId="258"/>
            <ac:spMk id="7" creationId="{40D4AD3F-17C7-EBF9-2872-B29C0493C6D5}"/>
          </ac:spMkLst>
        </pc:spChg>
        <pc:spChg chg="add del mod ord">
          <ac:chgData name="Jenny Bednarczyk" userId="7f9c8ffc-95af-4b04-92c4-fd32820764eb" providerId="ADAL" clId="{7F138B84-26C1-0E4E-8FF0-60B8D9E679DC}" dt="2023-07-18T18:23:07.949" v="111" actId="6264"/>
          <ac:spMkLst>
            <pc:docMk/>
            <pc:sldMk cId="2825762611" sldId="258"/>
            <ac:spMk id="8" creationId="{1C93A487-E848-7238-79E1-F08162BBBDFA}"/>
          </ac:spMkLst>
        </pc:spChg>
        <pc:spChg chg="add del mod ord">
          <ac:chgData name="Jenny Bednarczyk" userId="7f9c8ffc-95af-4b04-92c4-fd32820764eb" providerId="ADAL" clId="{7F138B84-26C1-0E4E-8FF0-60B8D9E679DC}" dt="2023-07-18T18:23:07.949" v="111" actId="6264"/>
          <ac:spMkLst>
            <pc:docMk/>
            <pc:sldMk cId="2825762611" sldId="258"/>
            <ac:spMk id="9" creationId="{30902D3A-92C7-47BE-1313-1A0C7E0094D4}"/>
          </ac:spMkLst>
        </pc:spChg>
        <pc:spChg chg="add del mod ord">
          <ac:chgData name="Jenny Bednarczyk" userId="7f9c8ffc-95af-4b04-92c4-fd32820764eb" providerId="ADAL" clId="{7F138B84-26C1-0E4E-8FF0-60B8D9E679DC}" dt="2023-07-18T18:23:07.949" v="111" actId="6264"/>
          <ac:spMkLst>
            <pc:docMk/>
            <pc:sldMk cId="2825762611" sldId="258"/>
            <ac:spMk id="10" creationId="{677BB2EE-98C4-62B8-7F24-86438211DCA7}"/>
          </ac:spMkLst>
        </pc:spChg>
        <pc:spChg chg="add del mod">
          <ac:chgData name="Jenny Bednarczyk" userId="7f9c8ffc-95af-4b04-92c4-fd32820764eb" providerId="ADAL" clId="{7F138B84-26C1-0E4E-8FF0-60B8D9E679DC}" dt="2023-07-18T18:23:07.949" v="111" actId="6264"/>
          <ac:spMkLst>
            <pc:docMk/>
            <pc:sldMk cId="2825762611" sldId="258"/>
            <ac:spMk id="11" creationId="{9C33383F-2A1B-DC78-CF30-CAB33EC388CB}"/>
          </ac:spMkLst>
        </pc:spChg>
        <pc:spChg chg="add del mod">
          <ac:chgData name="Jenny Bednarczyk" userId="7f9c8ffc-95af-4b04-92c4-fd32820764eb" providerId="ADAL" clId="{7F138B84-26C1-0E4E-8FF0-60B8D9E679DC}" dt="2023-07-18T18:23:07.949" v="111" actId="6264"/>
          <ac:spMkLst>
            <pc:docMk/>
            <pc:sldMk cId="2825762611" sldId="258"/>
            <ac:spMk id="12" creationId="{2DDBE2CD-BCB0-5B79-73C4-569E4A63913E}"/>
          </ac:spMkLst>
        </pc:spChg>
        <pc:spChg chg="add del mod">
          <ac:chgData name="Jenny Bednarczyk" userId="7f9c8ffc-95af-4b04-92c4-fd32820764eb" providerId="ADAL" clId="{7F138B84-26C1-0E4E-8FF0-60B8D9E679DC}" dt="2023-07-18T18:23:07.949" v="111" actId="6264"/>
          <ac:spMkLst>
            <pc:docMk/>
            <pc:sldMk cId="2825762611" sldId="258"/>
            <ac:spMk id="13" creationId="{0751E6D5-58D2-29C9-48CC-C56ED34DF4E4}"/>
          </ac:spMkLst>
        </pc:spChg>
        <pc:spChg chg="add del mod">
          <ac:chgData name="Jenny Bednarczyk" userId="7f9c8ffc-95af-4b04-92c4-fd32820764eb" providerId="ADAL" clId="{7F138B84-26C1-0E4E-8FF0-60B8D9E679DC}" dt="2023-07-18T18:23:07.949" v="111" actId="6264"/>
          <ac:spMkLst>
            <pc:docMk/>
            <pc:sldMk cId="2825762611" sldId="258"/>
            <ac:spMk id="14" creationId="{5E074567-4F0E-84FF-CAE2-B26B4CD1BD61}"/>
          </ac:spMkLst>
        </pc:spChg>
        <pc:spChg chg="mod ord">
          <ac:chgData name="Jenny Bednarczyk" userId="7f9c8ffc-95af-4b04-92c4-fd32820764eb" providerId="ADAL" clId="{7F138B84-26C1-0E4E-8FF0-60B8D9E679DC}" dt="2023-07-18T18:33:02.344" v="451" actId="1076"/>
          <ac:spMkLst>
            <pc:docMk/>
            <pc:sldMk cId="2825762611" sldId="258"/>
            <ac:spMk id="15" creationId="{5C31A7D7-469D-CC7C-24E3-6BAED2C260EF}"/>
          </ac:spMkLst>
        </pc:spChg>
        <pc:spChg chg="mod">
          <ac:chgData name="Jenny Bednarczyk" userId="7f9c8ffc-95af-4b04-92c4-fd32820764eb" providerId="ADAL" clId="{7F138B84-26C1-0E4E-8FF0-60B8D9E679DC}" dt="2023-07-19T15:16:03.651" v="539" actId="1076"/>
          <ac:spMkLst>
            <pc:docMk/>
            <pc:sldMk cId="2825762611" sldId="258"/>
            <ac:spMk id="16" creationId="{CF8CCD04-4D2F-74AF-F986-F458AAA10BE4}"/>
          </ac:spMkLst>
        </pc:spChg>
        <pc:spChg chg="del mod">
          <ac:chgData name="Jenny Bednarczyk" userId="7f9c8ffc-95af-4b04-92c4-fd32820764eb" providerId="ADAL" clId="{7F138B84-26C1-0E4E-8FF0-60B8D9E679DC}" dt="2023-07-18T18:29:22.978" v="326" actId="21"/>
          <ac:spMkLst>
            <pc:docMk/>
            <pc:sldMk cId="2825762611" sldId="258"/>
            <ac:spMk id="17" creationId="{F90DE7F8-5C11-4297-D035-0CB0696575BE}"/>
          </ac:spMkLst>
        </pc:spChg>
        <pc:spChg chg="del mod">
          <ac:chgData name="Jenny Bednarczyk" userId="7f9c8ffc-95af-4b04-92c4-fd32820764eb" providerId="ADAL" clId="{7F138B84-26C1-0E4E-8FF0-60B8D9E679DC}" dt="2023-07-18T18:29:10.153" v="319" actId="21"/>
          <ac:spMkLst>
            <pc:docMk/>
            <pc:sldMk cId="2825762611" sldId="258"/>
            <ac:spMk id="18" creationId="{8E4EED9E-13C9-BFEA-FE48-E02C2D3C256F}"/>
          </ac:spMkLst>
        </pc:spChg>
        <pc:spChg chg="del mod">
          <ac:chgData name="Jenny Bednarczyk" userId="7f9c8ffc-95af-4b04-92c4-fd32820764eb" providerId="ADAL" clId="{7F138B84-26C1-0E4E-8FF0-60B8D9E679DC}" dt="2023-07-18T18:29:20.099" v="325" actId="21"/>
          <ac:spMkLst>
            <pc:docMk/>
            <pc:sldMk cId="2825762611" sldId="258"/>
            <ac:spMk id="19" creationId="{0AAAE9C3-C5B0-91BB-13E0-3BCCB76D89F8}"/>
          </ac:spMkLst>
        </pc:spChg>
        <pc:spChg chg="del mod">
          <ac:chgData name="Jenny Bednarczyk" userId="7f9c8ffc-95af-4b04-92c4-fd32820764eb" providerId="ADAL" clId="{7F138B84-26C1-0E4E-8FF0-60B8D9E679DC}" dt="2023-07-18T18:29:18.743" v="324" actId="21"/>
          <ac:spMkLst>
            <pc:docMk/>
            <pc:sldMk cId="2825762611" sldId="258"/>
            <ac:spMk id="20" creationId="{7DE85331-5736-C871-1C35-EAE6118B20A6}"/>
          </ac:spMkLst>
        </pc:spChg>
        <pc:spChg chg="add del mod">
          <ac:chgData name="Jenny Bednarczyk" userId="7f9c8ffc-95af-4b04-92c4-fd32820764eb" providerId="ADAL" clId="{7F138B84-26C1-0E4E-8FF0-60B8D9E679DC}" dt="2023-07-18T18:23:07.949" v="111" actId="6264"/>
          <ac:spMkLst>
            <pc:docMk/>
            <pc:sldMk cId="2825762611" sldId="258"/>
            <ac:spMk id="21" creationId="{D5CD80FC-DD59-9522-F120-A403F411675C}"/>
          </ac:spMkLst>
        </pc:spChg>
        <pc:spChg chg="add del mod">
          <ac:chgData name="Jenny Bednarczyk" userId="7f9c8ffc-95af-4b04-92c4-fd32820764eb" providerId="ADAL" clId="{7F138B84-26C1-0E4E-8FF0-60B8D9E679DC}" dt="2023-07-18T18:23:07.949" v="111" actId="6264"/>
          <ac:spMkLst>
            <pc:docMk/>
            <pc:sldMk cId="2825762611" sldId="258"/>
            <ac:spMk id="22" creationId="{3500B9CE-BD09-B05B-A772-FE4639AA28ED}"/>
          </ac:spMkLst>
        </pc:spChg>
        <pc:spChg chg="add del mod">
          <ac:chgData name="Jenny Bednarczyk" userId="7f9c8ffc-95af-4b04-92c4-fd32820764eb" providerId="ADAL" clId="{7F138B84-26C1-0E4E-8FF0-60B8D9E679DC}" dt="2023-07-18T18:23:07.949" v="111" actId="6264"/>
          <ac:spMkLst>
            <pc:docMk/>
            <pc:sldMk cId="2825762611" sldId="258"/>
            <ac:spMk id="23" creationId="{EA0820C2-FF71-07ED-D91E-FC126EC8D61A}"/>
          </ac:spMkLst>
        </pc:spChg>
        <pc:spChg chg="add del mod">
          <ac:chgData name="Jenny Bednarczyk" userId="7f9c8ffc-95af-4b04-92c4-fd32820764eb" providerId="ADAL" clId="{7F138B84-26C1-0E4E-8FF0-60B8D9E679DC}" dt="2023-07-18T18:23:07.949" v="111" actId="6264"/>
          <ac:spMkLst>
            <pc:docMk/>
            <pc:sldMk cId="2825762611" sldId="258"/>
            <ac:spMk id="24" creationId="{A4D55323-80B5-BE17-61FA-A60C43FCBCCC}"/>
          </ac:spMkLst>
        </pc:spChg>
        <pc:spChg chg="add del mod">
          <ac:chgData name="Jenny Bednarczyk" userId="7f9c8ffc-95af-4b04-92c4-fd32820764eb" providerId="ADAL" clId="{7F138B84-26C1-0E4E-8FF0-60B8D9E679DC}" dt="2023-07-18T18:23:07.949" v="111" actId="6264"/>
          <ac:spMkLst>
            <pc:docMk/>
            <pc:sldMk cId="2825762611" sldId="258"/>
            <ac:spMk id="25" creationId="{E43C4ADF-1181-ABD1-65C9-AD7E338B3D17}"/>
          </ac:spMkLst>
        </pc:spChg>
        <pc:spChg chg="add del mod">
          <ac:chgData name="Jenny Bednarczyk" userId="7f9c8ffc-95af-4b04-92c4-fd32820764eb" providerId="ADAL" clId="{7F138B84-26C1-0E4E-8FF0-60B8D9E679DC}" dt="2023-07-18T18:23:07.949" v="111" actId="6264"/>
          <ac:spMkLst>
            <pc:docMk/>
            <pc:sldMk cId="2825762611" sldId="258"/>
            <ac:spMk id="26" creationId="{433716D1-FBCC-6E7D-A742-D85A2F85979B}"/>
          </ac:spMkLst>
        </pc:spChg>
        <pc:spChg chg="add del mod">
          <ac:chgData name="Jenny Bednarczyk" userId="7f9c8ffc-95af-4b04-92c4-fd32820764eb" providerId="ADAL" clId="{7F138B84-26C1-0E4E-8FF0-60B8D9E679DC}" dt="2023-07-18T18:23:07.949" v="111" actId="6264"/>
          <ac:spMkLst>
            <pc:docMk/>
            <pc:sldMk cId="2825762611" sldId="258"/>
            <ac:spMk id="27" creationId="{011BA310-60B4-37BD-9EF8-730B382149B8}"/>
          </ac:spMkLst>
        </pc:spChg>
        <pc:spChg chg="add del mod ord">
          <ac:chgData name="Jenny Bednarczyk" userId="7f9c8ffc-95af-4b04-92c4-fd32820764eb" providerId="ADAL" clId="{7F138B84-26C1-0E4E-8FF0-60B8D9E679DC}" dt="2023-07-18T18:26:24.595" v="197" actId="21"/>
          <ac:spMkLst>
            <pc:docMk/>
            <pc:sldMk cId="2825762611" sldId="258"/>
            <ac:spMk id="28" creationId="{D551685E-B444-17AA-7829-470CBD613E69}"/>
          </ac:spMkLst>
        </pc:spChg>
        <pc:spChg chg="add del mod ord">
          <ac:chgData name="Jenny Bednarczyk" userId="7f9c8ffc-95af-4b04-92c4-fd32820764eb" providerId="ADAL" clId="{7F138B84-26C1-0E4E-8FF0-60B8D9E679DC}" dt="2023-07-18T18:26:28.436" v="199" actId="21"/>
          <ac:spMkLst>
            <pc:docMk/>
            <pc:sldMk cId="2825762611" sldId="258"/>
            <ac:spMk id="29" creationId="{59134866-3830-084F-7DC1-B7F32DF22E75}"/>
          </ac:spMkLst>
        </pc:spChg>
        <pc:spChg chg="add mod ord">
          <ac:chgData name="Jenny Bednarczyk" userId="7f9c8ffc-95af-4b04-92c4-fd32820764eb" providerId="ADAL" clId="{7F138B84-26C1-0E4E-8FF0-60B8D9E679DC}" dt="2023-07-18T19:39:44.276" v="496" actId="20577"/>
          <ac:spMkLst>
            <pc:docMk/>
            <pc:sldMk cId="2825762611" sldId="258"/>
            <ac:spMk id="30" creationId="{E41ED2AA-AAE9-AAB8-11EE-007DE38C8383}"/>
          </ac:spMkLst>
        </pc:spChg>
        <pc:spChg chg="add mod ord">
          <ac:chgData name="Jenny Bednarczyk" userId="7f9c8ffc-95af-4b04-92c4-fd32820764eb" providerId="ADAL" clId="{7F138B84-26C1-0E4E-8FF0-60B8D9E679DC}" dt="2023-07-18T18:34:15.502" v="477" actId="255"/>
          <ac:spMkLst>
            <pc:docMk/>
            <pc:sldMk cId="2825762611" sldId="258"/>
            <ac:spMk id="31" creationId="{EA217571-E32A-2FAD-27E4-6650BB5E8558}"/>
          </ac:spMkLst>
        </pc:spChg>
        <pc:spChg chg="add del mod">
          <ac:chgData name="Jenny Bednarczyk" userId="7f9c8ffc-95af-4b04-92c4-fd32820764eb" providerId="ADAL" clId="{7F138B84-26C1-0E4E-8FF0-60B8D9E679DC}" dt="2023-07-18T18:26:27.112" v="198" actId="21"/>
          <ac:spMkLst>
            <pc:docMk/>
            <pc:sldMk cId="2825762611" sldId="258"/>
            <ac:spMk id="33" creationId="{A64D356A-EF3C-78C6-54D6-1C9FDFD584BC}"/>
          </ac:spMkLst>
        </pc:spChg>
        <pc:spChg chg="add mod">
          <ac:chgData name="Jenny Bednarczyk" userId="7f9c8ffc-95af-4b04-92c4-fd32820764eb" providerId="ADAL" clId="{7F138B84-26C1-0E4E-8FF0-60B8D9E679DC}" dt="2023-07-18T18:33:32.873" v="464" actId="1076"/>
          <ac:spMkLst>
            <pc:docMk/>
            <pc:sldMk cId="2825762611" sldId="258"/>
            <ac:spMk id="34" creationId="{5EFE7E60-59D1-58C8-830B-85ADBA528C9A}"/>
          </ac:spMkLst>
        </pc:spChg>
        <pc:spChg chg="add mod">
          <ac:chgData name="Jenny Bednarczyk" userId="7f9c8ffc-95af-4b04-92c4-fd32820764eb" providerId="ADAL" clId="{7F138B84-26C1-0E4E-8FF0-60B8D9E679DC}" dt="2023-07-19T15:16:10.911" v="545" actId="1076"/>
          <ac:spMkLst>
            <pc:docMk/>
            <pc:sldMk cId="2825762611" sldId="258"/>
            <ac:spMk id="35" creationId="{9CC9C670-E8EB-AF16-8D1B-EEE1803B8167}"/>
          </ac:spMkLst>
        </pc:spChg>
        <pc:spChg chg="add mod">
          <ac:chgData name="Jenny Bednarczyk" userId="7f9c8ffc-95af-4b04-92c4-fd32820764eb" providerId="ADAL" clId="{7F138B84-26C1-0E4E-8FF0-60B8D9E679DC}" dt="2023-07-19T15:16:15.632" v="549" actId="1036"/>
          <ac:spMkLst>
            <pc:docMk/>
            <pc:sldMk cId="2825762611" sldId="258"/>
            <ac:spMk id="36" creationId="{DA7AD200-7817-FDD4-2198-ED4EA1C370DE}"/>
          </ac:spMkLst>
        </pc:spChg>
        <pc:spChg chg="add mod">
          <ac:chgData name="Jenny Bednarczyk" userId="7f9c8ffc-95af-4b04-92c4-fd32820764eb" providerId="ADAL" clId="{7F138B84-26C1-0E4E-8FF0-60B8D9E679DC}" dt="2023-07-19T15:16:03.651" v="539" actId="1076"/>
          <ac:spMkLst>
            <pc:docMk/>
            <pc:sldMk cId="2825762611" sldId="258"/>
            <ac:spMk id="37" creationId="{AD50C9A8-9BB2-FFE7-270B-FBC7BB388EC7}"/>
          </ac:spMkLst>
        </pc:spChg>
        <pc:spChg chg="add mod">
          <ac:chgData name="Jenny Bednarczyk" userId="7f9c8ffc-95af-4b04-92c4-fd32820764eb" providerId="ADAL" clId="{7F138B84-26C1-0E4E-8FF0-60B8D9E679DC}" dt="2023-07-18T18:33:50.662" v="476" actId="1076"/>
          <ac:spMkLst>
            <pc:docMk/>
            <pc:sldMk cId="2825762611" sldId="258"/>
            <ac:spMk id="38" creationId="{1AC2201B-E552-5627-CBC6-71D546A34491}"/>
          </ac:spMkLst>
        </pc:spChg>
        <pc:spChg chg="add mod">
          <ac:chgData name="Jenny Bednarczyk" userId="7f9c8ffc-95af-4b04-92c4-fd32820764eb" providerId="ADAL" clId="{7F138B84-26C1-0E4E-8FF0-60B8D9E679DC}" dt="2023-07-19T15:16:10.911" v="545" actId="1076"/>
          <ac:spMkLst>
            <pc:docMk/>
            <pc:sldMk cId="2825762611" sldId="258"/>
            <ac:spMk id="39" creationId="{528AC72F-1E49-35C8-C872-585516287D37}"/>
          </ac:spMkLst>
        </pc:spChg>
        <pc:spChg chg="add mod">
          <ac:chgData name="Jenny Bednarczyk" userId="7f9c8ffc-95af-4b04-92c4-fd32820764eb" providerId="ADAL" clId="{7F138B84-26C1-0E4E-8FF0-60B8D9E679DC}" dt="2023-07-19T15:16:15.632" v="549" actId="1036"/>
          <ac:spMkLst>
            <pc:docMk/>
            <pc:sldMk cId="2825762611" sldId="258"/>
            <ac:spMk id="40" creationId="{B887756A-13ED-A38D-7CAF-B9B1B4251A50}"/>
          </ac:spMkLst>
        </pc:spChg>
        <pc:spChg chg="add mod">
          <ac:chgData name="Jenny Bednarczyk" userId="7f9c8ffc-95af-4b04-92c4-fd32820764eb" providerId="ADAL" clId="{7F138B84-26C1-0E4E-8FF0-60B8D9E679DC}" dt="2023-07-19T15:16:03.651" v="539" actId="1076"/>
          <ac:spMkLst>
            <pc:docMk/>
            <pc:sldMk cId="2825762611" sldId="258"/>
            <ac:spMk id="41" creationId="{F865C999-517E-553C-FE87-433782368F3C}"/>
          </ac:spMkLst>
        </pc:spChg>
        <pc:spChg chg="mod ord">
          <ac:chgData name="Jenny Bednarczyk" userId="7f9c8ffc-95af-4b04-92c4-fd32820764eb" providerId="ADAL" clId="{7F138B84-26C1-0E4E-8FF0-60B8D9E679DC}" dt="2023-07-18T19:39:31.535" v="488" actId="20577"/>
          <ac:spMkLst>
            <pc:docMk/>
            <pc:sldMk cId="2825762611" sldId="258"/>
            <ac:spMk id="55" creationId="{0B67F461-5C55-EB35-A785-EB933DAD0F53}"/>
          </ac:spMkLst>
        </pc:spChg>
        <pc:spChg chg="mod ord">
          <ac:chgData name="Jenny Bednarczyk" userId="7f9c8ffc-95af-4b04-92c4-fd32820764eb" providerId="ADAL" clId="{7F138B84-26C1-0E4E-8FF0-60B8D9E679DC}" dt="2023-07-18T18:31:41.072" v="404" actId="1035"/>
          <ac:spMkLst>
            <pc:docMk/>
            <pc:sldMk cId="2825762611" sldId="258"/>
            <ac:spMk id="56" creationId="{3A03D566-53A0-60A8-A899-5FB9D167C995}"/>
          </ac:spMkLst>
        </pc:spChg>
        <pc:spChg chg="mod ord">
          <ac:chgData name="Jenny Bednarczyk" userId="7f9c8ffc-95af-4b04-92c4-fd32820764eb" providerId="ADAL" clId="{7F138B84-26C1-0E4E-8FF0-60B8D9E679DC}" dt="2023-07-18T19:31:48.629" v="482" actId="1036"/>
          <ac:spMkLst>
            <pc:docMk/>
            <pc:sldMk cId="2825762611" sldId="258"/>
            <ac:spMk id="57" creationId="{CCF3C195-4DFD-85A3-1E69-59D60A8E380A}"/>
          </ac:spMkLst>
        </pc:spChg>
        <pc:spChg chg="mod ord">
          <ac:chgData name="Jenny Bednarczyk" userId="7f9c8ffc-95af-4b04-92c4-fd32820764eb" providerId="ADAL" clId="{7F138B84-26C1-0E4E-8FF0-60B8D9E679DC}" dt="2023-07-18T19:31:48.629" v="482" actId="1036"/>
          <ac:spMkLst>
            <pc:docMk/>
            <pc:sldMk cId="2825762611" sldId="258"/>
            <ac:spMk id="58" creationId="{07578A2E-8310-FD73-22B9-65F3FCF0FFB9}"/>
          </ac:spMkLst>
        </pc:spChg>
        <pc:spChg chg="mod ord">
          <ac:chgData name="Jenny Bednarczyk" userId="7f9c8ffc-95af-4b04-92c4-fd32820764eb" providerId="ADAL" clId="{7F138B84-26C1-0E4E-8FF0-60B8D9E679DC}" dt="2023-07-18T19:31:48.629" v="482" actId="1036"/>
          <ac:spMkLst>
            <pc:docMk/>
            <pc:sldMk cId="2825762611" sldId="258"/>
            <ac:spMk id="59" creationId="{2D9A17C9-787A-0657-2219-0BFEF516C478}"/>
          </ac:spMkLst>
        </pc:spChg>
        <pc:spChg chg="mod ord">
          <ac:chgData name="Jenny Bednarczyk" userId="7f9c8ffc-95af-4b04-92c4-fd32820764eb" providerId="ADAL" clId="{7F138B84-26C1-0E4E-8FF0-60B8D9E679DC}" dt="2023-07-18T18:32:44.490" v="436" actId="1035"/>
          <ac:spMkLst>
            <pc:docMk/>
            <pc:sldMk cId="2825762611" sldId="258"/>
            <ac:spMk id="60" creationId="{27D9DCB4-54E1-B203-5ADD-0F37EF87296B}"/>
          </ac:spMkLst>
        </pc:spChg>
        <pc:spChg chg="mod ord">
          <ac:chgData name="Jenny Bednarczyk" userId="7f9c8ffc-95af-4b04-92c4-fd32820764eb" providerId="ADAL" clId="{7F138B84-26C1-0E4E-8FF0-60B8D9E679DC}" dt="2023-07-18T19:40:44.063" v="504" actId="1036"/>
          <ac:spMkLst>
            <pc:docMk/>
            <pc:sldMk cId="2825762611" sldId="258"/>
            <ac:spMk id="61" creationId="{957837AB-0163-D1A3-7899-6339BC696111}"/>
          </ac:spMkLst>
        </pc:spChg>
        <pc:spChg chg="mod ord">
          <ac:chgData name="Jenny Bednarczyk" userId="7f9c8ffc-95af-4b04-92c4-fd32820764eb" providerId="ADAL" clId="{7F138B84-26C1-0E4E-8FF0-60B8D9E679DC}" dt="2023-07-18T19:40:44.063" v="504" actId="1036"/>
          <ac:spMkLst>
            <pc:docMk/>
            <pc:sldMk cId="2825762611" sldId="258"/>
            <ac:spMk id="62" creationId="{9DFAFDEF-D5FB-261C-4693-763E45B699BB}"/>
          </ac:spMkLst>
        </pc:spChg>
        <pc:spChg chg="mod ord">
          <ac:chgData name="Jenny Bednarczyk" userId="7f9c8ffc-95af-4b04-92c4-fd32820764eb" providerId="ADAL" clId="{7F138B84-26C1-0E4E-8FF0-60B8D9E679DC}" dt="2023-07-18T19:40:44.063" v="504" actId="1036"/>
          <ac:spMkLst>
            <pc:docMk/>
            <pc:sldMk cId="2825762611" sldId="258"/>
            <ac:spMk id="63" creationId="{512FBE5B-2D67-9AC7-879D-27559882C4DF}"/>
          </ac:spMkLst>
        </pc:spChg>
        <pc:spChg chg="mod ord">
          <ac:chgData name="Jenny Bednarczyk" userId="7f9c8ffc-95af-4b04-92c4-fd32820764eb" providerId="ADAL" clId="{7F138B84-26C1-0E4E-8FF0-60B8D9E679DC}" dt="2023-07-19T15:15:55.684" v="537" actId="20577"/>
          <ac:spMkLst>
            <pc:docMk/>
            <pc:sldMk cId="2825762611" sldId="258"/>
            <ac:spMk id="64" creationId="{E623FABB-AB96-440C-F0F0-52C4EA6CDADC}"/>
          </ac:spMkLst>
        </pc:spChg>
        <pc:spChg chg="mod">
          <ac:chgData name="Jenny Bednarczyk" userId="7f9c8ffc-95af-4b04-92c4-fd32820764eb" providerId="ADAL" clId="{7F138B84-26C1-0E4E-8FF0-60B8D9E679DC}" dt="2023-07-19T15:16:10.911" v="545" actId="1076"/>
          <ac:spMkLst>
            <pc:docMk/>
            <pc:sldMk cId="2825762611" sldId="258"/>
            <ac:spMk id="71" creationId="{BC3F8165-1072-212B-6C56-39F84EB1FA29}"/>
          </ac:spMkLst>
        </pc:spChg>
        <pc:spChg chg="mod">
          <ac:chgData name="Jenny Bednarczyk" userId="7f9c8ffc-95af-4b04-92c4-fd32820764eb" providerId="ADAL" clId="{7F138B84-26C1-0E4E-8FF0-60B8D9E679DC}" dt="2023-07-19T15:16:15.632" v="549" actId="1036"/>
          <ac:spMkLst>
            <pc:docMk/>
            <pc:sldMk cId="2825762611" sldId="258"/>
            <ac:spMk id="72" creationId="{43BEE40E-0490-A6C4-F69A-8B7C5BF9D7EE}"/>
          </ac:spMkLst>
        </pc:spChg>
        <pc:spChg chg="del mod">
          <ac:chgData name="Jenny Bednarczyk" userId="7f9c8ffc-95af-4b04-92c4-fd32820764eb" providerId="ADAL" clId="{7F138B84-26C1-0E4E-8FF0-60B8D9E679DC}" dt="2023-07-18T18:29:10.816" v="320" actId="21"/>
          <ac:spMkLst>
            <pc:docMk/>
            <pc:sldMk cId="2825762611" sldId="258"/>
            <ac:spMk id="79" creationId="{74119246-7E9A-F48C-7EA8-9BE99781ED6A}"/>
          </ac:spMkLst>
        </pc:spChg>
        <pc:spChg chg="del mod">
          <ac:chgData name="Jenny Bednarczyk" userId="7f9c8ffc-95af-4b04-92c4-fd32820764eb" providerId="ADAL" clId="{7F138B84-26C1-0E4E-8FF0-60B8D9E679DC}" dt="2023-07-18T18:29:12.858" v="321" actId="21"/>
          <ac:spMkLst>
            <pc:docMk/>
            <pc:sldMk cId="2825762611" sldId="258"/>
            <ac:spMk id="80" creationId="{5707493D-44FA-BF1F-7F59-D9135040743B}"/>
          </ac:spMkLst>
        </pc:spChg>
        <pc:spChg chg="del mod">
          <ac:chgData name="Jenny Bednarczyk" userId="7f9c8ffc-95af-4b04-92c4-fd32820764eb" providerId="ADAL" clId="{7F138B84-26C1-0E4E-8FF0-60B8D9E679DC}" dt="2023-07-18T18:29:16.136" v="323" actId="21"/>
          <ac:spMkLst>
            <pc:docMk/>
            <pc:sldMk cId="2825762611" sldId="258"/>
            <ac:spMk id="83" creationId="{CF2352AB-74A1-62B4-A0D8-187CF1ECD07B}"/>
          </ac:spMkLst>
        </pc:spChg>
        <pc:spChg chg="del mod">
          <ac:chgData name="Jenny Bednarczyk" userId="7f9c8ffc-95af-4b04-92c4-fd32820764eb" providerId="ADAL" clId="{7F138B84-26C1-0E4E-8FF0-60B8D9E679DC}" dt="2023-07-18T18:29:13.559" v="322" actId="21"/>
          <ac:spMkLst>
            <pc:docMk/>
            <pc:sldMk cId="2825762611" sldId="258"/>
            <ac:spMk id="84" creationId="{9DD1E7EB-ADD1-C9D5-9ABC-BDBF085BC89C}"/>
          </ac:spMkLst>
        </pc:spChg>
      </pc:sldChg>
      <pc:sldMasterChg chg="modSldLayout">
        <pc:chgData name="Jenny Bednarczyk" userId="7f9c8ffc-95af-4b04-92c4-fd32820764eb" providerId="ADAL" clId="{7F138B84-26C1-0E4E-8FF0-60B8D9E679DC}" dt="2023-07-19T15:15:25.036" v="531" actId="255"/>
        <pc:sldMasterMkLst>
          <pc:docMk/>
          <pc:sldMasterMk cId="849081467" sldId="2147483677"/>
        </pc:sldMasterMkLst>
        <pc:sldLayoutChg chg="addSp modSp mod">
          <pc:chgData name="Jenny Bednarczyk" userId="7f9c8ffc-95af-4b04-92c4-fd32820764eb" providerId="ADAL" clId="{7F138B84-26C1-0E4E-8FF0-60B8D9E679DC}" dt="2023-07-19T15:15:25.036" v="531" actId="255"/>
          <pc:sldLayoutMkLst>
            <pc:docMk/>
            <pc:sldMasterMk cId="849081467" sldId="2147483677"/>
            <pc:sldLayoutMk cId="1339465594" sldId="2147483678"/>
          </pc:sldLayoutMkLst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2" creationId="{F6BE61D9-A10D-7E6B-EF08-5468BBDC2ACF}"/>
            </ac:spMkLst>
          </pc:spChg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3" creationId="{2B755811-153F-A71D-CFE3-1E7295DCF7D8}"/>
            </ac:spMkLst>
          </pc:spChg>
          <pc:spChg chg="mod">
            <ac:chgData name="Jenny Bednarczyk" userId="7f9c8ffc-95af-4b04-92c4-fd32820764eb" providerId="ADAL" clId="{7F138B84-26C1-0E4E-8FF0-60B8D9E679DC}" dt="2023-07-18T19:40:24.353" v="498" actId="20577"/>
            <ac:spMkLst>
              <pc:docMk/>
              <pc:sldMasterMk cId="849081467" sldId="2147483677"/>
              <pc:sldLayoutMk cId="1339465594" sldId="2147483678"/>
              <ac:spMk id="4" creationId="{56EE9431-30FB-B8E9-7ED9-0AF30070E50B}"/>
            </ac:spMkLst>
          </pc:spChg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5" creationId="{6D2CB1AB-F916-23E6-4559-FCCF7DBB4159}"/>
            </ac:spMkLst>
          </pc:spChg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6" creationId="{E2293D92-72F3-5246-5382-D0601CD13F4F}"/>
            </ac:spMkLst>
          </pc:spChg>
          <pc:spChg chg="mod">
            <ac:chgData name="Jenny Bednarczyk" userId="7f9c8ffc-95af-4b04-92c4-fd32820764eb" providerId="ADAL" clId="{7F138B84-26C1-0E4E-8FF0-60B8D9E679DC}" dt="2023-07-18T19:40:26.018" v="499" actId="20577"/>
            <ac:spMkLst>
              <pc:docMk/>
              <pc:sldMasterMk cId="849081467" sldId="2147483677"/>
              <pc:sldLayoutMk cId="1339465594" sldId="2147483678"/>
              <ac:spMk id="7" creationId="{7356BBF1-EA66-4355-61DA-7790F9FB6DA2}"/>
            </ac:spMkLst>
          </pc:spChg>
          <pc:spChg chg="mod">
            <ac:chgData name="Jenny Bednarczyk" userId="7f9c8ffc-95af-4b04-92c4-fd32820764eb" providerId="ADAL" clId="{7F138B84-26C1-0E4E-8FF0-60B8D9E679DC}" dt="2023-07-18T18:31:56.874" v="412" actId="1035"/>
            <ac:spMkLst>
              <pc:docMk/>
              <pc:sldMasterMk cId="849081467" sldId="2147483677"/>
              <pc:sldLayoutMk cId="1339465594" sldId="2147483678"/>
              <ac:spMk id="8" creationId="{F3026FB6-78A5-29B0-4700-82BA708F8040}"/>
            </ac:spMkLst>
          </pc:spChg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9" creationId="{BCC3B2BF-9751-DE75-E7BD-4016DEBB2DD0}"/>
            </ac:spMkLst>
          </pc:spChg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10" creationId="{F7F6C45E-E05E-72C4-EA19-A60ACC8BD1BD}"/>
            </ac:spMkLst>
          </pc:spChg>
          <pc:spChg chg="add 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11" creationId="{9A4B5B11-A439-4E04-0BE5-0EDCB9A0EC84}"/>
            </ac:spMkLst>
          </pc:spChg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13" creationId="{95410B90-A085-E00F-502E-BE446306B3E9}"/>
            </ac:spMkLst>
          </pc:spChg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14" creationId="{7F35FA82-0916-FAE0-1BDC-B40EB162D32B}"/>
            </ac:spMkLst>
          </pc:spChg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15" creationId="{EA6E64C6-F6E6-8F3D-B2F3-C51D226CE004}"/>
            </ac:spMkLst>
          </pc:spChg>
          <pc:spChg chg="mod">
            <ac:chgData name="Jenny Bednarczyk" userId="7f9c8ffc-95af-4b04-92c4-fd32820764eb" providerId="ADAL" clId="{7F138B84-26C1-0E4E-8FF0-60B8D9E679DC}" dt="2023-07-18T18:32:24.058" v="424" actId="1076"/>
            <ac:spMkLst>
              <pc:docMk/>
              <pc:sldMasterMk cId="849081467" sldId="2147483677"/>
              <pc:sldLayoutMk cId="1339465594" sldId="2147483678"/>
              <ac:spMk id="16" creationId="{3667D8A6-7A33-3E9B-53D6-F4D117DC33FD}"/>
            </ac:spMkLst>
          </pc:spChg>
          <pc:spChg chg="add 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17" creationId="{8F3A2062-61AA-EBC2-7BF1-200B60C5811E}"/>
            </ac:spMkLst>
          </pc:spChg>
          <pc:spChg chg="add 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18" creationId="{A2FC8438-E074-259D-AB9B-2593555F4094}"/>
            </ac:spMkLst>
          </pc:spChg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25" creationId="{00564D4F-39BD-0ABE-BB0B-4E9C6AB66672}"/>
            </ac:spMkLst>
          </pc:spChg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29" creationId="{FBC87516-0DA5-9705-8DF6-67AEAAF2A344}"/>
            </ac:spMkLst>
          </pc:spChg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30" creationId="{79BC20F8-164B-38C5-0B04-4EA33BC5DD36}"/>
            </ac:spMkLst>
          </pc:spChg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31" creationId="{F15634B4-A437-5B65-02BB-3F696A30432C}"/>
            </ac:spMkLst>
          </pc:spChg>
          <pc:spChg chg="mod">
            <ac:chgData name="Jenny Bednarczyk" userId="7f9c8ffc-95af-4b04-92c4-fd32820764eb" providerId="ADAL" clId="{7F138B84-26C1-0E4E-8FF0-60B8D9E679DC}" dt="2023-07-18T18:32:24.058" v="424" actId="1076"/>
            <ac:spMkLst>
              <pc:docMk/>
              <pc:sldMasterMk cId="849081467" sldId="2147483677"/>
              <pc:sldLayoutMk cId="1339465594" sldId="2147483678"/>
              <ac:spMk id="32" creationId="{F0B4A585-6440-9C5C-25FC-49A4AD68081A}"/>
            </ac:spMkLst>
          </pc:spChg>
          <pc:spChg chg="mod">
            <ac:chgData name="Jenny Bednarczyk" userId="7f9c8ffc-95af-4b04-92c4-fd32820764eb" providerId="ADAL" clId="{7F138B84-26C1-0E4E-8FF0-60B8D9E679DC}" dt="2023-07-19T15:15:25.036" v="531" actId="255"/>
            <ac:spMkLst>
              <pc:docMk/>
              <pc:sldMasterMk cId="849081467" sldId="2147483677"/>
              <pc:sldLayoutMk cId="1339465594" sldId="2147483678"/>
              <ac:spMk id="37" creationId="{30FFBFB4-7390-962F-2626-97ED36FB7E8E}"/>
            </ac:spMkLst>
          </pc:spChg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38" creationId="{8CAC9C50-6965-CF63-9AB6-8881AAF299EA}"/>
            </ac:spMkLst>
          </pc:spChg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39" creationId="{13C21C9C-0D15-D072-FC07-FFEF72622C71}"/>
            </ac:spMkLst>
          </pc:spChg>
          <pc:spChg chg="mod">
            <ac:chgData name="Jenny Bednarczyk" userId="7f9c8ffc-95af-4b04-92c4-fd32820764eb" providerId="ADAL" clId="{7F138B84-26C1-0E4E-8FF0-60B8D9E679DC}" dt="2023-07-18T18:32:24.058" v="424" actId="1076"/>
            <ac:spMkLst>
              <pc:docMk/>
              <pc:sldMasterMk cId="849081467" sldId="2147483677"/>
              <pc:sldLayoutMk cId="1339465594" sldId="2147483678"/>
              <ac:spMk id="40" creationId="{5483CF88-E580-9EEC-76D9-8D37FDD93CEC}"/>
            </ac:spMkLst>
          </pc:spChg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41" creationId="{31D763A6-1E53-00C3-E47A-4DA8F8658B4D}"/>
            </ac:spMkLst>
          </pc:spChg>
          <pc:spChg chg="mod">
            <ac:chgData name="Jenny Bednarczyk" userId="7f9c8ffc-95af-4b04-92c4-fd32820764eb" providerId="ADAL" clId="{7F138B84-26C1-0E4E-8FF0-60B8D9E679DC}" dt="2023-07-18T19:40:22.644" v="497" actId="20577"/>
            <ac:spMkLst>
              <pc:docMk/>
              <pc:sldMasterMk cId="849081467" sldId="2147483677"/>
              <pc:sldLayoutMk cId="1339465594" sldId="2147483678"/>
              <ac:spMk id="42" creationId="{92C56D54-E965-653B-6668-2F163BDBC182}"/>
            </ac:spMkLst>
          </pc:spChg>
          <pc:spChg chg="mod">
            <ac:chgData name="Jenny Bednarczyk" userId="7f9c8ffc-95af-4b04-92c4-fd32820764eb" providerId="ADAL" clId="{7F138B84-26C1-0E4E-8FF0-60B8D9E679DC}" dt="2023-07-18T18:32:14.777" v="417" actId="1035"/>
            <ac:spMkLst>
              <pc:docMk/>
              <pc:sldMasterMk cId="849081467" sldId="2147483677"/>
              <pc:sldLayoutMk cId="1339465594" sldId="2147483678"/>
              <ac:spMk id="53" creationId="{BBC3A669-3835-867D-9FD4-6A8EB74C2332}"/>
            </ac:spMkLst>
          </pc:spChg>
        </pc:sldLayoutChg>
      </pc:sldMasterChg>
    </pc:docChg>
  </pc:docChgLst>
  <pc:docChgLst>
    <pc:chgData name="Jenny Bednarczyk" userId="7f9c8ffc-95af-4b04-92c4-fd32820764eb" providerId="ADAL" clId="{A603C2F3-3200-DF47-B268-B339D0F7C0CD}"/>
    <pc:docChg chg="delSld modSld delMainMaster">
      <pc:chgData name="Jenny Bednarczyk" userId="7f9c8ffc-95af-4b04-92c4-fd32820764eb" providerId="ADAL" clId="{A603C2F3-3200-DF47-B268-B339D0F7C0CD}" dt="2023-07-07T17:37:39.069" v="1" actId="1076"/>
      <pc:docMkLst>
        <pc:docMk/>
      </pc:docMkLst>
      <pc:sldChg chg="del">
        <pc:chgData name="Jenny Bednarczyk" userId="7f9c8ffc-95af-4b04-92c4-fd32820764eb" providerId="ADAL" clId="{A603C2F3-3200-DF47-B268-B339D0F7C0CD}" dt="2023-07-07T14:21:07.348" v="0" actId="2696"/>
        <pc:sldMkLst>
          <pc:docMk/>
          <pc:sldMk cId="1848197460" sldId="257"/>
        </pc:sldMkLst>
      </pc:sldChg>
      <pc:sldChg chg="modSp mod">
        <pc:chgData name="Jenny Bednarczyk" userId="7f9c8ffc-95af-4b04-92c4-fd32820764eb" providerId="ADAL" clId="{A603C2F3-3200-DF47-B268-B339D0F7C0CD}" dt="2023-07-07T17:37:39.069" v="1" actId="1076"/>
        <pc:sldMkLst>
          <pc:docMk/>
          <pc:sldMk cId="2825762611" sldId="258"/>
        </pc:sldMkLst>
        <pc:spChg chg="mod">
          <ac:chgData name="Jenny Bednarczyk" userId="7f9c8ffc-95af-4b04-92c4-fd32820764eb" providerId="ADAL" clId="{A603C2F3-3200-DF47-B268-B339D0F7C0CD}" dt="2023-07-07T17:37:39.069" v="1" actId="1076"/>
          <ac:spMkLst>
            <pc:docMk/>
            <pc:sldMk cId="2825762611" sldId="258"/>
            <ac:spMk id="59" creationId="{2D9A17C9-787A-0657-2219-0BFEF516C478}"/>
          </ac:spMkLst>
        </pc:spChg>
      </pc:sldChg>
      <pc:sldMasterChg chg="del delSldLayout">
        <pc:chgData name="Jenny Bednarczyk" userId="7f9c8ffc-95af-4b04-92c4-fd32820764eb" providerId="ADAL" clId="{A603C2F3-3200-DF47-B268-B339D0F7C0CD}" dt="2023-07-07T14:21:07.348" v="0" actId="2696"/>
        <pc:sldMasterMkLst>
          <pc:docMk/>
          <pc:sldMasterMk cId="880152997" sldId="2147483664"/>
        </pc:sldMasterMkLst>
        <pc:sldLayoutChg chg="del">
          <pc:chgData name="Jenny Bednarczyk" userId="7f9c8ffc-95af-4b04-92c4-fd32820764eb" providerId="ADAL" clId="{A603C2F3-3200-DF47-B268-B339D0F7C0CD}" dt="2023-07-07T14:21:07.348" v="0" actId="2696"/>
          <pc:sldLayoutMkLst>
            <pc:docMk/>
            <pc:sldMasterMk cId="880152997" sldId="2147483664"/>
            <pc:sldLayoutMk cId="1090280454" sldId="2147483676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F3026FB6-78A5-29B0-4700-82BA708F804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3461" y="544671"/>
            <a:ext cx="21082817" cy="10027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598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BCC3B2BF-9751-DE75-E7BD-4016DEBB2DD0}"/>
              </a:ext>
            </a:extLst>
          </p:cNvPr>
          <p:cNvSpPr/>
          <p:nvPr userDrawn="1"/>
        </p:nvSpPr>
        <p:spPr>
          <a:xfrm>
            <a:off x="953459" y="1634189"/>
            <a:ext cx="1131222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b="1" i="0" spc="107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COFFEE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7F6C45E-E05E-72C4-EA19-A60ACC8BD1BD}"/>
              </a:ext>
            </a:extLst>
          </p:cNvPr>
          <p:cNvSpPr/>
          <p:nvPr userDrawn="1"/>
        </p:nvSpPr>
        <p:spPr>
          <a:xfrm>
            <a:off x="14097301" y="1669019"/>
            <a:ext cx="51790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551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SMALL </a:t>
            </a:r>
            <a:r>
              <a:rPr lang="en-US" sz="3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(12 oz.) </a:t>
            </a:r>
          </a:p>
        </p:txBody>
      </p:sp>
      <p:sp>
        <p:nvSpPr>
          <p:cNvPr id="13" name="Text Placeholder 15">
            <a:extLst>
              <a:ext uri="{FF2B5EF4-FFF2-40B4-BE49-F238E27FC236}">
                <a16:creationId xmlns:a16="http://schemas.microsoft.com/office/drawing/2014/main" id="{95410B90-A085-E00F-502E-BE446306B3E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3461" y="2523887"/>
            <a:ext cx="12579659" cy="3001017"/>
          </a:xfrm>
          <a:prstGeom prst="rect">
            <a:avLst/>
          </a:prstGeom>
        </p:spPr>
        <p:txBody>
          <a:bodyPr/>
          <a:lstStyle>
            <a:lvl1pPr marL="242421" marR="0" indent="-242421" algn="l" defTabSz="1212962" rtl="0" eaLnBrk="1" fontAlgn="auto" latinLnBrk="0" hangingPunct="1">
              <a:lnSpc>
                <a:spcPct val="90000"/>
              </a:lnSpc>
              <a:spcBef>
                <a:spcPts val="106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2600" kern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42002" indent="0">
              <a:buNone/>
              <a:tabLst>
                <a:tab pos="5869174" algn="ctr"/>
              </a:tabLst>
              <a:defRPr sz="177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242421" marR="0" lvl="0" indent="-242421" algn="l" defTabSz="1212962" rtl="0" eaLnBrk="1" fontAlgn="auto" latinLnBrk="0" hangingPunct="1">
              <a:lnSpc>
                <a:spcPct val="90000"/>
              </a:lnSpc>
              <a:spcBef>
                <a:spcPts val="106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7F35FA82-0916-FAE0-1BDC-B40EB162D32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4126668" y="2523887"/>
            <a:ext cx="5179046" cy="3008574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061"/>
              </a:spcBef>
              <a:buNone/>
              <a:defRPr sz="26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EA6E64C6-F6E6-8F3D-B2F3-C51D226CE00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20076853" y="2523887"/>
            <a:ext cx="5179046" cy="3008574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061"/>
              </a:spcBef>
              <a:buNone/>
              <a:defRPr sz="26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16" name="Text Placeholder 6">
            <a:extLst>
              <a:ext uri="{FF2B5EF4-FFF2-40B4-BE49-F238E27FC236}">
                <a16:creationId xmlns:a16="http://schemas.microsoft.com/office/drawing/2014/main" id="{3667D8A6-7A33-3E9B-53D6-F4D117DC33F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26004781" y="2523887"/>
            <a:ext cx="5179046" cy="3008574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061"/>
              </a:spcBef>
              <a:buNone/>
              <a:defRPr sz="26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0564D4F-39BD-0ABE-BB0B-4E9C6AB66672}"/>
              </a:ext>
            </a:extLst>
          </p:cNvPr>
          <p:cNvSpPr/>
          <p:nvPr userDrawn="1"/>
        </p:nvSpPr>
        <p:spPr>
          <a:xfrm>
            <a:off x="953457" y="5590465"/>
            <a:ext cx="9090293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i="0" spc="107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ESPRESSO </a:t>
            </a:r>
            <a:r>
              <a:rPr lang="en-US" sz="2800" b="0">
                <a:solidFill>
                  <a:schemeClr val="bg2">
                    <a:lumMod val="50000"/>
                  </a:schemeClr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Enjoy hot or iced</a:t>
            </a:r>
          </a:p>
          <a:p>
            <a:r>
              <a:rPr lang="en-US" sz="4400" b="1" i="0" spc="107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9" name="Text Placeholder 15">
            <a:extLst>
              <a:ext uri="{FF2B5EF4-FFF2-40B4-BE49-F238E27FC236}">
                <a16:creationId xmlns:a16="http://schemas.microsoft.com/office/drawing/2014/main" id="{FBC87516-0DA5-9705-8DF6-67AEAAF2A344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3461" y="6465955"/>
            <a:ext cx="12579659" cy="3087008"/>
          </a:xfrm>
          <a:prstGeom prst="rect">
            <a:avLst/>
          </a:prstGeom>
        </p:spPr>
        <p:txBody>
          <a:bodyPr/>
          <a:lstStyle>
            <a:lvl1pPr marL="242421" marR="0" indent="-242421" algn="l" defTabSz="1212962" rtl="0" eaLnBrk="1" fontAlgn="auto" latinLnBrk="0" hangingPunct="1">
              <a:lnSpc>
                <a:spcPct val="90000"/>
              </a:lnSpc>
              <a:spcBef>
                <a:spcPts val="106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2600" kern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42002" indent="0">
              <a:buNone/>
              <a:tabLst>
                <a:tab pos="5869174" algn="ctr"/>
              </a:tabLst>
              <a:defRPr sz="177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242421" marR="0" lvl="0" indent="-242421" algn="l" defTabSz="1212962" rtl="0" eaLnBrk="1" fontAlgn="auto" latinLnBrk="0" hangingPunct="1">
              <a:lnSpc>
                <a:spcPct val="90000"/>
              </a:lnSpc>
              <a:spcBef>
                <a:spcPts val="106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30" name="Text Placeholder 6">
            <a:extLst>
              <a:ext uri="{FF2B5EF4-FFF2-40B4-BE49-F238E27FC236}">
                <a16:creationId xmlns:a16="http://schemas.microsoft.com/office/drawing/2014/main" id="{79BC20F8-164B-38C5-0B04-4EA33BC5DD3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4126668" y="6458182"/>
            <a:ext cx="5179046" cy="3094781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061"/>
              </a:spcBef>
              <a:buNone/>
              <a:defRPr sz="26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31" name="Text Placeholder 6">
            <a:extLst>
              <a:ext uri="{FF2B5EF4-FFF2-40B4-BE49-F238E27FC236}">
                <a16:creationId xmlns:a16="http://schemas.microsoft.com/office/drawing/2014/main" id="{F15634B4-A437-5B65-02BB-3F696A30432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0076853" y="6458182"/>
            <a:ext cx="5179046" cy="3094781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061"/>
              </a:spcBef>
              <a:buNone/>
              <a:defRPr sz="26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32" name="Text Placeholder 6">
            <a:extLst>
              <a:ext uri="{FF2B5EF4-FFF2-40B4-BE49-F238E27FC236}">
                <a16:creationId xmlns:a16="http://schemas.microsoft.com/office/drawing/2014/main" id="{F0B4A585-6440-9C5C-25FC-49A4AD68081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26027038" y="6465955"/>
            <a:ext cx="5179046" cy="3094781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061"/>
              </a:spcBef>
              <a:buNone/>
              <a:defRPr sz="26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37" name="Text Placeholder 15">
            <a:extLst>
              <a:ext uri="{FF2B5EF4-FFF2-40B4-BE49-F238E27FC236}">
                <a16:creationId xmlns:a16="http://schemas.microsoft.com/office/drawing/2014/main" id="{30FFBFB4-7390-962F-2626-97ED36FB7E8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53461" y="11482436"/>
            <a:ext cx="12579659" cy="3797255"/>
          </a:xfrm>
          <a:prstGeom prst="rect">
            <a:avLst/>
          </a:prstGeom>
        </p:spPr>
        <p:txBody>
          <a:bodyPr/>
          <a:lstStyle>
            <a:lvl1pPr marL="242421" marR="0" indent="-242421" algn="l" defTabSz="1212962" rtl="0" eaLnBrk="1" fontAlgn="auto" latinLnBrk="0" hangingPunct="1">
              <a:lnSpc>
                <a:spcPct val="90000"/>
              </a:lnSpc>
              <a:spcBef>
                <a:spcPts val="106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2600" kern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42002" indent="0">
              <a:buNone/>
              <a:tabLst>
                <a:tab pos="5869174" algn="ctr"/>
              </a:tabLst>
              <a:defRPr sz="2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242421" marR="0" lvl="0" indent="-242421" algn="l" defTabSz="1212962" rtl="0" eaLnBrk="1" fontAlgn="auto" latinLnBrk="0" hangingPunct="1">
              <a:lnSpc>
                <a:spcPct val="90000"/>
              </a:lnSpc>
              <a:spcBef>
                <a:spcPts val="106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 </a:t>
            </a:r>
          </a:p>
        </p:txBody>
      </p:sp>
      <p:sp>
        <p:nvSpPr>
          <p:cNvPr id="38" name="Text Placeholder 6">
            <a:extLst>
              <a:ext uri="{FF2B5EF4-FFF2-40B4-BE49-F238E27FC236}">
                <a16:creationId xmlns:a16="http://schemas.microsoft.com/office/drawing/2014/main" id="{8CAC9C50-6965-CF63-9AB6-8881AAF299EA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4126668" y="11482437"/>
            <a:ext cx="5179046" cy="380681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061"/>
              </a:spcBef>
              <a:buNone/>
              <a:defRPr sz="26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39" name="Text Placeholder 6">
            <a:extLst>
              <a:ext uri="{FF2B5EF4-FFF2-40B4-BE49-F238E27FC236}">
                <a16:creationId xmlns:a16="http://schemas.microsoft.com/office/drawing/2014/main" id="{13C21C9C-0D15-D072-FC07-FFEF72622C71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20076853" y="11482437"/>
            <a:ext cx="5179046" cy="380681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061"/>
              </a:spcBef>
              <a:buNone/>
              <a:defRPr sz="26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40" name="Text Placeholder 6">
            <a:extLst>
              <a:ext uri="{FF2B5EF4-FFF2-40B4-BE49-F238E27FC236}">
                <a16:creationId xmlns:a16="http://schemas.microsoft.com/office/drawing/2014/main" id="{5483CF88-E580-9EEC-76D9-8D37FDD93CE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26004781" y="11482437"/>
            <a:ext cx="5179046" cy="3806817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061"/>
              </a:spcBef>
              <a:buNone/>
              <a:defRPr sz="26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1D763A6-1E53-00C3-E47A-4DA8F8658B4D}"/>
              </a:ext>
            </a:extLst>
          </p:cNvPr>
          <p:cNvSpPr/>
          <p:nvPr userDrawn="1"/>
        </p:nvSpPr>
        <p:spPr>
          <a:xfrm>
            <a:off x="19539167" y="1669019"/>
            <a:ext cx="61182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551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MEDIUM </a:t>
            </a:r>
            <a:r>
              <a:rPr lang="en-US" sz="3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(16 oz.)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2C56D54-E965-653B-6668-2F163BDBC182}"/>
              </a:ext>
            </a:extLst>
          </p:cNvPr>
          <p:cNvSpPr/>
          <p:nvPr userDrawn="1"/>
        </p:nvSpPr>
        <p:spPr>
          <a:xfrm>
            <a:off x="25617850" y="1669019"/>
            <a:ext cx="61182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551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LARGE </a:t>
            </a:r>
            <a:r>
              <a:rPr lang="en-US" sz="3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(20/24 oz.) 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BC3A669-3835-867D-9FD4-6A8EB74C2332}"/>
              </a:ext>
            </a:extLst>
          </p:cNvPr>
          <p:cNvSpPr/>
          <p:nvPr userDrawn="1"/>
        </p:nvSpPr>
        <p:spPr>
          <a:xfrm>
            <a:off x="953458" y="10582241"/>
            <a:ext cx="72669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i="0" spc="107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TEA </a:t>
            </a: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50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Enjoy hot or iced</a:t>
            </a:r>
            <a:endParaRPr lang="en-US" sz="4400" b="1" i="0" spc="107" baseline="0">
              <a:solidFill>
                <a:schemeClr val="bg2">
                  <a:lumMod val="25000"/>
                </a:schemeClr>
              </a:solidFill>
              <a:latin typeface="Arial" panose="020B0604020202020204" pitchFamily="34" charset="0"/>
              <a:ea typeface="Pike Bold" pitchFamily="2" charset="77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6BE61D9-A10D-7E6B-EF08-5468BBDC2ACF}"/>
              </a:ext>
            </a:extLst>
          </p:cNvPr>
          <p:cNvSpPr/>
          <p:nvPr userDrawn="1"/>
        </p:nvSpPr>
        <p:spPr>
          <a:xfrm>
            <a:off x="14097301" y="5668296"/>
            <a:ext cx="51790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551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SMALL </a:t>
            </a:r>
            <a:r>
              <a:rPr lang="en-US" sz="3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(12 oz.) 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B755811-153F-A71D-CFE3-1E7295DCF7D8}"/>
              </a:ext>
            </a:extLst>
          </p:cNvPr>
          <p:cNvSpPr/>
          <p:nvPr userDrawn="1"/>
        </p:nvSpPr>
        <p:spPr>
          <a:xfrm>
            <a:off x="19539167" y="5668296"/>
            <a:ext cx="61182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551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MEDIUM </a:t>
            </a:r>
            <a:r>
              <a:rPr lang="en-US" sz="3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(16 oz.)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6EE9431-30FB-B8E9-7ED9-0AF30070E50B}"/>
              </a:ext>
            </a:extLst>
          </p:cNvPr>
          <p:cNvSpPr/>
          <p:nvPr userDrawn="1"/>
        </p:nvSpPr>
        <p:spPr>
          <a:xfrm>
            <a:off x="25617850" y="5668296"/>
            <a:ext cx="61182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551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LARGE </a:t>
            </a:r>
            <a:r>
              <a:rPr lang="en-US" sz="3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(20/24 oz.)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2CB1AB-F916-23E6-4559-FCCF7DBB4159}"/>
              </a:ext>
            </a:extLst>
          </p:cNvPr>
          <p:cNvSpPr/>
          <p:nvPr userDrawn="1"/>
        </p:nvSpPr>
        <p:spPr>
          <a:xfrm>
            <a:off x="14097301" y="10596792"/>
            <a:ext cx="51790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551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SMALL </a:t>
            </a:r>
            <a:r>
              <a:rPr lang="en-US" sz="3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(12 oz.)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2293D92-72F3-5246-5382-D0601CD13F4F}"/>
              </a:ext>
            </a:extLst>
          </p:cNvPr>
          <p:cNvSpPr/>
          <p:nvPr userDrawn="1"/>
        </p:nvSpPr>
        <p:spPr>
          <a:xfrm>
            <a:off x="19539167" y="10596792"/>
            <a:ext cx="61182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551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MEDIUM </a:t>
            </a:r>
            <a:r>
              <a:rPr lang="en-US" sz="3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(16 oz.)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56BBF1-EA66-4355-61DA-7790F9FB6DA2}"/>
              </a:ext>
            </a:extLst>
          </p:cNvPr>
          <p:cNvSpPr/>
          <p:nvPr userDrawn="1"/>
        </p:nvSpPr>
        <p:spPr>
          <a:xfrm>
            <a:off x="25617850" y="10596792"/>
            <a:ext cx="611826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15515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LARGE </a:t>
            </a:r>
            <a:r>
              <a:rPr lang="en-US" sz="3000" b="1" i="0" spc="0" baseline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Pike Bold" pitchFamily="2" charset="77"/>
                <a:cs typeface="Arial" panose="020B0604020202020204" pitchFamily="34" charset="0"/>
              </a:rPr>
              <a:t>(20/24 oz.) </a:t>
            </a:r>
          </a:p>
        </p:txBody>
      </p:sp>
      <p:pic>
        <p:nvPicPr>
          <p:cNvPr id="12" name="Picture 11" descr="A red and black logo&#10;&#10;Description automatically generated">
            <a:extLst>
              <a:ext uri="{FF2B5EF4-FFF2-40B4-BE49-F238E27FC236}">
                <a16:creationId xmlns:a16="http://schemas.microsoft.com/office/drawing/2014/main" id="{87094A2B-FFE6-A717-2E9F-CF2C753EF74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47232" y="344932"/>
            <a:ext cx="3737182" cy="3091249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A4B5B11-A439-4E04-0BE5-0EDCB9A0EC84}"/>
              </a:ext>
            </a:extLst>
          </p:cNvPr>
          <p:cNvSpPr/>
          <p:nvPr userDrawn="1"/>
        </p:nvSpPr>
        <p:spPr>
          <a:xfrm>
            <a:off x="953458" y="16166177"/>
            <a:ext cx="98730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400" b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CUSTOMIZATION OPTIONS</a:t>
            </a:r>
          </a:p>
        </p:txBody>
      </p:sp>
      <p:sp>
        <p:nvSpPr>
          <p:cNvPr id="17" name="Text Placeholder 15">
            <a:extLst>
              <a:ext uri="{FF2B5EF4-FFF2-40B4-BE49-F238E27FC236}">
                <a16:creationId xmlns:a16="http://schemas.microsoft.com/office/drawing/2014/main" id="{8F3A2062-61AA-EBC2-7BF1-200B60C5811E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53461" y="17127859"/>
            <a:ext cx="12579659" cy="1598592"/>
          </a:xfrm>
          <a:prstGeom prst="rect">
            <a:avLst/>
          </a:prstGeom>
        </p:spPr>
        <p:txBody>
          <a:bodyPr/>
          <a:lstStyle>
            <a:lvl1pPr marL="242421" marR="0" indent="-242421" algn="l" defTabSz="1212962" rtl="0" eaLnBrk="1" fontAlgn="auto" latinLnBrk="0" hangingPunct="1">
              <a:lnSpc>
                <a:spcPct val="90000"/>
              </a:lnSpc>
              <a:spcBef>
                <a:spcPts val="106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2600" kern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42002" indent="0">
              <a:buNone/>
              <a:tabLst>
                <a:tab pos="5869174" algn="ctr"/>
              </a:tabLst>
              <a:defRPr sz="177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marL="242421" marR="0" lvl="0" indent="-242421" algn="l" defTabSz="1212962" rtl="0" eaLnBrk="1" fontAlgn="auto" latinLnBrk="0" hangingPunct="1">
              <a:lnSpc>
                <a:spcPct val="90000"/>
              </a:lnSpc>
              <a:spcBef>
                <a:spcPts val="106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/>
          </a:p>
        </p:txBody>
      </p:sp>
      <p:sp>
        <p:nvSpPr>
          <p:cNvPr id="18" name="Text Placeholder 6">
            <a:extLst>
              <a:ext uri="{FF2B5EF4-FFF2-40B4-BE49-F238E27FC236}">
                <a16:creationId xmlns:a16="http://schemas.microsoft.com/office/drawing/2014/main" id="{A2FC8438-E074-259D-AB9B-2593555F4094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4126668" y="17127859"/>
            <a:ext cx="5179046" cy="1719941"/>
          </a:xfrm>
          <a:prstGeom prst="rect">
            <a:avLst/>
          </a:prstGeom>
        </p:spPr>
        <p:txBody>
          <a:bodyPr/>
          <a:lstStyle>
            <a:lvl1pPr algn="ctr">
              <a:spcBef>
                <a:spcPts val="1061"/>
              </a:spcBef>
              <a:buNone/>
              <a:defRPr sz="26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>
                <a:solidFill>
                  <a:schemeClr val="bg1"/>
                </a:solidFill>
              </a:defRPr>
            </a:lvl2pPr>
            <a:lvl3pPr>
              <a:buNone/>
              <a:defRPr>
                <a:solidFill>
                  <a:schemeClr val="bg1"/>
                </a:solidFill>
              </a:defRPr>
            </a:lvl3pPr>
            <a:lvl4pPr>
              <a:buNone/>
              <a:defRPr>
                <a:solidFill>
                  <a:schemeClr val="bg1"/>
                </a:solidFill>
              </a:defRPr>
            </a:lvl4pPr>
            <a:lvl5pPr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xxx</a:t>
            </a:r>
          </a:p>
        </p:txBody>
      </p:sp>
    </p:spTree>
    <p:extLst>
      <p:ext uri="{BB962C8B-B14F-4D97-AF65-F5344CB8AC3E}">
        <p14:creationId xmlns:p14="http://schemas.microsoft.com/office/powerpoint/2010/main" val="1339465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red and white background with white waves&#10;&#10;Description automatically generated">
            <a:extLst>
              <a:ext uri="{FF2B5EF4-FFF2-40B4-BE49-F238E27FC236}">
                <a16:creationId xmlns:a16="http://schemas.microsoft.com/office/drawing/2014/main" id="{2545056F-5327-ABB0-EFB4-1B04A948A2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45807" t="7564" r="21435" b="20434"/>
          <a:stretch/>
        </p:blipFill>
        <p:spPr>
          <a:xfrm flipH="1">
            <a:off x="-4" y="7061199"/>
            <a:ext cx="35661604" cy="1305560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C9411B4-98D2-7AE5-7708-334AAE5D6844}"/>
              </a:ext>
            </a:extLst>
          </p:cNvPr>
          <p:cNvSpPr txBox="1"/>
          <p:nvPr userDrawn="1"/>
        </p:nvSpPr>
        <p:spPr>
          <a:xfrm>
            <a:off x="-4" y="18916418"/>
            <a:ext cx="35186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2,000 calories a day is used for general nutrition advice, but calorie needs vary.</a:t>
            </a:r>
          </a:p>
          <a:p>
            <a:pPr marL="0" marR="0" algn="r"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Additional nutrition information available upon request. </a:t>
            </a:r>
          </a:p>
        </p:txBody>
      </p:sp>
    </p:spTree>
    <p:extLst>
      <p:ext uri="{BB962C8B-B14F-4D97-AF65-F5344CB8AC3E}">
        <p14:creationId xmlns:p14="http://schemas.microsoft.com/office/powerpoint/2010/main" val="849081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</p:sldLayoutIdLst>
  <p:txStyles>
    <p:titleStyle>
      <a:lvl1pPr algn="l" defTabSz="2674620" rtl="0" eaLnBrk="1" latinLnBrk="0" hangingPunct="1">
        <a:lnSpc>
          <a:spcPct val="90000"/>
        </a:lnSpc>
        <a:spcBef>
          <a:spcPct val="0"/>
        </a:spcBef>
        <a:buNone/>
        <a:defRPr sz="1287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68655" indent="-668655" algn="l" defTabSz="2674620" rtl="0" eaLnBrk="1" latinLnBrk="0" hangingPunct="1">
        <a:lnSpc>
          <a:spcPct val="90000"/>
        </a:lnSpc>
        <a:spcBef>
          <a:spcPts val="2925"/>
        </a:spcBef>
        <a:buFont typeface="Arial" panose="020B0604020202020204" pitchFamily="34" charset="0"/>
        <a:buChar char="•"/>
        <a:defRPr sz="8190" kern="1200">
          <a:solidFill>
            <a:schemeClr val="tx1"/>
          </a:solidFill>
          <a:latin typeface="+mn-lt"/>
          <a:ea typeface="+mn-ea"/>
          <a:cs typeface="+mn-cs"/>
        </a:defRPr>
      </a:lvl1pPr>
      <a:lvl2pPr marL="2005965" indent="-668655" algn="l" defTabSz="2674620" rtl="0" eaLnBrk="1" latinLnBrk="0" hangingPunct="1">
        <a:lnSpc>
          <a:spcPct val="90000"/>
        </a:lnSpc>
        <a:spcBef>
          <a:spcPts val="1463"/>
        </a:spcBef>
        <a:buFont typeface="Arial" panose="020B0604020202020204" pitchFamily="34" charset="0"/>
        <a:buChar char="•"/>
        <a:defRPr sz="7020" kern="1200">
          <a:solidFill>
            <a:schemeClr val="tx1"/>
          </a:solidFill>
          <a:latin typeface="+mn-lt"/>
          <a:ea typeface="+mn-ea"/>
          <a:cs typeface="+mn-cs"/>
        </a:defRPr>
      </a:lvl2pPr>
      <a:lvl3pPr marL="3343275" indent="-668655" algn="l" defTabSz="2674620" rtl="0" eaLnBrk="1" latinLnBrk="0" hangingPunct="1">
        <a:lnSpc>
          <a:spcPct val="90000"/>
        </a:lnSpc>
        <a:spcBef>
          <a:spcPts val="1463"/>
        </a:spcBef>
        <a:buFont typeface="Arial" panose="020B0604020202020204" pitchFamily="34" charset="0"/>
        <a:buChar char="•"/>
        <a:defRPr sz="5850" kern="1200">
          <a:solidFill>
            <a:schemeClr val="tx1"/>
          </a:solidFill>
          <a:latin typeface="+mn-lt"/>
          <a:ea typeface="+mn-ea"/>
          <a:cs typeface="+mn-cs"/>
        </a:defRPr>
      </a:lvl3pPr>
      <a:lvl4pPr marL="4680585" indent="-668655" algn="l" defTabSz="2674620" rtl="0" eaLnBrk="1" latinLnBrk="0" hangingPunct="1">
        <a:lnSpc>
          <a:spcPct val="90000"/>
        </a:lnSpc>
        <a:spcBef>
          <a:spcPts val="1463"/>
        </a:spcBef>
        <a:buFont typeface="Arial" panose="020B0604020202020204" pitchFamily="34" charset="0"/>
        <a:buChar char="•"/>
        <a:defRPr sz="5265" kern="1200">
          <a:solidFill>
            <a:schemeClr val="tx1"/>
          </a:solidFill>
          <a:latin typeface="+mn-lt"/>
          <a:ea typeface="+mn-ea"/>
          <a:cs typeface="+mn-cs"/>
        </a:defRPr>
      </a:lvl4pPr>
      <a:lvl5pPr marL="6017895" indent="-668655" algn="l" defTabSz="2674620" rtl="0" eaLnBrk="1" latinLnBrk="0" hangingPunct="1">
        <a:lnSpc>
          <a:spcPct val="90000"/>
        </a:lnSpc>
        <a:spcBef>
          <a:spcPts val="1463"/>
        </a:spcBef>
        <a:buFont typeface="Arial" panose="020B0604020202020204" pitchFamily="34" charset="0"/>
        <a:buChar char="•"/>
        <a:defRPr sz="5265" kern="1200">
          <a:solidFill>
            <a:schemeClr val="tx1"/>
          </a:solidFill>
          <a:latin typeface="+mn-lt"/>
          <a:ea typeface="+mn-ea"/>
          <a:cs typeface="+mn-cs"/>
        </a:defRPr>
      </a:lvl5pPr>
      <a:lvl6pPr marL="7355205" indent="-668655" algn="l" defTabSz="2674620" rtl="0" eaLnBrk="1" latinLnBrk="0" hangingPunct="1">
        <a:lnSpc>
          <a:spcPct val="90000"/>
        </a:lnSpc>
        <a:spcBef>
          <a:spcPts val="1463"/>
        </a:spcBef>
        <a:buFont typeface="Arial" panose="020B0604020202020204" pitchFamily="34" charset="0"/>
        <a:buChar char="•"/>
        <a:defRPr sz="5265" kern="1200">
          <a:solidFill>
            <a:schemeClr val="tx1"/>
          </a:solidFill>
          <a:latin typeface="+mn-lt"/>
          <a:ea typeface="+mn-ea"/>
          <a:cs typeface="+mn-cs"/>
        </a:defRPr>
      </a:lvl6pPr>
      <a:lvl7pPr marL="8692515" indent="-668655" algn="l" defTabSz="2674620" rtl="0" eaLnBrk="1" latinLnBrk="0" hangingPunct="1">
        <a:lnSpc>
          <a:spcPct val="90000"/>
        </a:lnSpc>
        <a:spcBef>
          <a:spcPts val="1463"/>
        </a:spcBef>
        <a:buFont typeface="Arial" panose="020B0604020202020204" pitchFamily="34" charset="0"/>
        <a:buChar char="•"/>
        <a:defRPr sz="5265" kern="1200">
          <a:solidFill>
            <a:schemeClr val="tx1"/>
          </a:solidFill>
          <a:latin typeface="+mn-lt"/>
          <a:ea typeface="+mn-ea"/>
          <a:cs typeface="+mn-cs"/>
        </a:defRPr>
      </a:lvl7pPr>
      <a:lvl8pPr marL="10029825" indent="-668655" algn="l" defTabSz="2674620" rtl="0" eaLnBrk="1" latinLnBrk="0" hangingPunct="1">
        <a:lnSpc>
          <a:spcPct val="90000"/>
        </a:lnSpc>
        <a:spcBef>
          <a:spcPts val="1463"/>
        </a:spcBef>
        <a:buFont typeface="Arial" panose="020B0604020202020204" pitchFamily="34" charset="0"/>
        <a:buChar char="•"/>
        <a:defRPr sz="5265" kern="1200">
          <a:solidFill>
            <a:schemeClr val="tx1"/>
          </a:solidFill>
          <a:latin typeface="+mn-lt"/>
          <a:ea typeface="+mn-ea"/>
          <a:cs typeface="+mn-cs"/>
        </a:defRPr>
      </a:lvl8pPr>
      <a:lvl9pPr marL="11367135" indent="-668655" algn="l" defTabSz="2674620" rtl="0" eaLnBrk="1" latinLnBrk="0" hangingPunct="1">
        <a:lnSpc>
          <a:spcPct val="90000"/>
        </a:lnSpc>
        <a:spcBef>
          <a:spcPts val="1463"/>
        </a:spcBef>
        <a:buFont typeface="Arial" panose="020B0604020202020204" pitchFamily="34" charset="0"/>
        <a:buChar char="•"/>
        <a:defRPr sz="526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674620" rtl="0" eaLnBrk="1" latinLnBrk="0" hangingPunct="1">
        <a:defRPr sz="5265" kern="1200">
          <a:solidFill>
            <a:schemeClr val="tx1"/>
          </a:solidFill>
          <a:latin typeface="+mn-lt"/>
          <a:ea typeface="+mn-ea"/>
          <a:cs typeface="+mn-cs"/>
        </a:defRPr>
      </a:lvl1pPr>
      <a:lvl2pPr marL="1337310" algn="l" defTabSz="2674620" rtl="0" eaLnBrk="1" latinLnBrk="0" hangingPunct="1">
        <a:defRPr sz="5265" kern="1200">
          <a:solidFill>
            <a:schemeClr val="tx1"/>
          </a:solidFill>
          <a:latin typeface="+mn-lt"/>
          <a:ea typeface="+mn-ea"/>
          <a:cs typeface="+mn-cs"/>
        </a:defRPr>
      </a:lvl2pPr>
      <a:lvl3pPr marL="2674620" algn="l" defTabSz="2674620" rtl="0" eaLnBrk="1" latinLnBrk="0" hangingPunct="1">
        <a:defRPr sz="5265" kern="1200">
          <a:solidFill>
            <a:schemeClr val="tx1"/>
          </a:solidFill>
          <a:latin typeface="+mn-lt"/>
          <a:ea typeface="+mn-ea"/>
          <a:cs typeface="+mn-cs"/>
        </a:defRPr>
      </a:lvl3pPr>
      <a:lvl4pPr marL="4011930" algn="l" defTabSz="2674620" rtl="0" eaLnBrk="1" latinLnBrk="0" hangingPunct="1">
        <a:defRPr sz="5265" kern="1200">
          <a:solidFill>
            <a:schemeClr val="tx1"/>
          </a:solidFill>
          <a:latin typeface="+mn-lt"/>
          <a:ea typeface="+mn-ea"/>
          <a:cs typeface="+mn-cs"/>
        </a:defRPr>
      </a:lvl4pPr>
      <a:lvl5pPr marL="5349240" algn="l" defTabSz="2674620" rtl="0" eaLnBrk="1" latinLnBrk="0" hangingPunct="1">
        <a:defRPr sz="5265" kern="1200">
          <a:solidFill>
            <a:schemeClr val="tx1"/>
          </a:solidFill>
          <a:latin typeface="+mn-lt"/>
          <a:ea typeface="+mn-ea"/>
          <a:cs typeface="+mn-cs"/>
        </a:defRPr>
      </a:lvl5pPr>
      <a:lvl6pPr marL="6686550" algn="l" defTabSz="2674620" rtl="0" eaLnBrk="1" latinLnBrk="0" hangingPunct="1">
        <a:defRPr sz="5265" kern="1200">
          <a:solidFill>
            <a:schemeClr val="tx1"/>
          </a:solidFill>
          <a:latin typeface="+mn-lt"/>
          <a:ea typeface="+mn-ea"/>
          <a:cs typeface="+mn-cs"/>
        </a:defRPr>
      </a:lvl6pPr>
      <a:lvl7pPr marL="8023860" algn="l" defTabSz="2674620" rtl="0" eaLnBrk="1" latinLnBrk="0" hangingPunct="1">
        <a:defRPr sz="5265" kern="1200">
          <a:solidFill>
            <a:schemeClr val="tx1"/>
          </a:solidFill>
          <a:latin typeface="+mn-lt"/>
          <a:ea typeface="+mn-ea"/>
          <a:cs typeface="+mn-cs"/>
        </a:defRPr>
      </a:lvl7pPr>
      <a:lvl8pPr marL="9361170" algn="l" defTabSz="2674620" rtl="0" eaLnBrk="1" latinLnBrk="0" hangingPunct="1">
        <a:defRPr sz="5265" kern="1200">
          <a:solidFill>
            <a:schemeClr val="tx1"/>
          </a:solidFill>
          <a:latin typeface="+mn-lt"/>
          <a:ea typeface="+mn-ea"/>
          <a:cs typeface="+mn-cs"/>
        </a:defRPr>
      </a:lvl8pPr>
      <a:lvl9pPr marL="10698480" algn="l" defTabSz="2674620" rtl="0" eaLnBrk="1" latinLnBrk="0" hangingPunct="1">
        <a:defRPr sz="526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3A03D566-53A0-60A8-A899-5FB9D167C99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954088" y="544195"/>
            <a:ext cx="21082000" cy="1003300"/>
          </a:xfrm>
        </p:spPr>
        <p:txBody>
          <a:bodyPr/>
          <a:lstStyle/>
          <a:p>
            <a:r>
              <a:rPr lang="en-US" sz="6000"/>
              <a:t>Insert Café Name Here</a:t>
            </a:r>
          </a:p>
          <a:p>
            <a:endParaRPr lang="en-US"/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0B67F461-5C55-EB35-A785-EB933DAD0F5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54088" y="2402205"/>
            <a:ext cx="12579350" cy="3000375"/>
          </a:xfrm>
        </p:spPr>
        <p:txBody>
          <a:bodyPr/>
          <a:lstStyle/>
          <a:p>
            <a:r>
              <a:rPr lang="en-US"/>
              <a:t>Brewed Coffee				</a:t>
            </a:r>
          </a:p>
          <a:p>
            <a:r>
              <a:rPr lang="en-US"/>
              <a:t>Brewed Flavored Coffee	</a:t>
            </a:r>
          </a:p>
          <a:p>
            <a:r>
              <a:rPr lang="en-US"/>
              <a:t>Iced Coffee</a:t>
            </a:r>
          </a:p>
          <a:p>
            <a:r>
              <a:rPr lang="en-US"/>
              <a:t>Iced Coffee with Milk</a:t>
            </a:r>
          </a:p>
          <a:p>
            <a:r>
              <a:rPr lang="en-US"/>
              <a:t>Cold Brew</a:t>
            </a:r>
          </a:p>
          <a:p>
            <a:r>
              <a:rPr lang="en-US"/>
              <a:t>Cold Brew with Flavor</a:t>
            </a:r>
          </a:p>
          <a:p>
            <a:endParaRPr lang="en-US"/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CCF3C195-4DFD-85A3-1E69-59D60A8E380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4127163" y="2402205"/>
            <a:ext cx="5178425" cy="3008313"/>
          </a:xfrm>
        </p:spPr>
        <p:txBody>
          <a:bodyPr/>
          <a:lstStyle/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endParaRPr lang="en-US"/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07578A2E-8310-FD73-22B9-65F3FCF0FFB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0077113" y="2402205"/>
            <a:ext cx="5178425" cy="3008313"/>
          </a:xfrm>
        </p:spPr>
        <p:txBody>
          <a:bodyPr/>
          <a:lstStyle/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endParaRPr lang="en-US"/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2D9A17C9-787A-0657-2219-0BFEF516C478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6004838" y="2402205"/>
            <a:ext cx="5178425" cy="3008313"/>
          </a:xfrm>
        </p:spPr>
        <p:txBody>
          <a:bodyPr/>
          <a:lstStyle/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endParaRPr lang="en-US"/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27D9DCB4-54E1-B203-5ADD-0F37EF87296B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954088" y="6374765"/>
            <a:ext cx="12579350" cy="3086100"/>
          </a:xfrm>
        </p:spPr>
        <p:txBody>
          <a:bodyPr/>
          <a:lstStyle/>
          <a:p>
            <a:r>
              <a:rPr lang="en-US"/>
              <a:t>Americano</a:t>
            </a:r>
          </a:p>
          <a:p>
            <a:r>
              <a:rPr lang="en-US"/>
              <a:t>Cappuccino</a:t>
            </a:r>
          </a:p>
          <a:p>
            <a:r>
              <a:rPr lang="en-US"/>
              <a:t>Latte</a:t>
            </a:r>
          </a:p>
          <a:p>
            <a:r>
              <a:rPr lang="en-US"/>
              <a:t>Vanilla Latte</a:t>
            </a:r>
          </a:p>
          <a:p>
            <a:r>
              <a:rPr lang="en-US"/>
              <a:t>Mocha</a:t>
            </a:r>
          </a:p>
          <a:p>
            <a:r>
              <a:rPr lang="en-US"/>
              <a:t>White Chocolate Mocha</a:t>
            </a:r>
          </a:p>
          <a:p>
            <a:r>
              <a:rPr lang="en-US"/>
              <a:t>Caramel Macchiato</a:t>
            </a:r>
          </a:p>
          <a:p>
            <a:endParaRPr lang="en-US"/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957837AB-0163-D1A3-7899-6339BC69611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14127163" y="6397308"/>
            <a:ext cx="5178425" cy="3094037"/>
          </a:xfrm>
        </p:spPr>
        <p:txBody>
          <a:bodyPr/>
          <a:lstStyle/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endParaRPr lang="en-US"/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9DFAFDEF-D5FB-261C-4693-763E45B699B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20077113" y="6397308"/>
            <a:ext cx="5178425" cy="3094037"/>
          </a:xfrm>
        </p:spPr>
        <p:txBody>
          <a:bodyPr/>
          <a:lstStyle/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512FBE5B-2D67-9AC7-879D-27559882C4D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26027063" y="6405245"/>
            <a:ext cx="5178425" cy="3094038"/>
          </a:xfrm>
        </p:spPr>
        <p:txBody>
          <a:bodyPr/>
          <a:lstStyle/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endParaRPr lang="en-US"/>
          </a:p>
          <a:p>
            <a:endParaRPr lang="en-US"/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E623FABB-AB96-440C-F0F0-52C4EA6CDAD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54088" y="11390629"/>
            <a:ext cx="12579350" cy="4810779"/>
          </a:xfrm>
        </p:spPr>
        <p:txBody>
          <a:bodyPr/>
          <a:lstStyle/>
          <a:p>
            <a:r>
              <a:rPr lang="en-US" dirty="0"/>
              <a:t>Hot Tea</a:t>
            </a:r>
          </a:p>
          <a:p>
            <a:pPr lvl="1"/>
            <a:r>
              <a:rPr lang="en-US" dirty="0"/>
              <a:t>Radiant Green, English Breakfast, Modern Earl Grey, Chamomile Blush, Harmonic Mint, </a:t>
            </a:r>
            <a:br>
              <a:rPr lang="en-US" dirty="0"/>
            </a:br>
            <a:r>
              <a:rPr lang="en-US" dirty="0"/>
              <a:t>Jasmine Green, Ginger Peach, Classic Chai, Hibiscus Spice, Pomegranate Zest</a:t>
            </a:r>
          </a:p>
          <a:p>
            <a:endParaRPr lang="en-US" sz="200" dirty="0"/>
          </a:p>
          <a:p>
            <a:r>
              <a:rPr lang="en-US" dirty="0"/>
              <a:t>Iced Tea</a:t>
            </a:r>
          </a:p>
          <a:p>
            <a:pPr lvl="1"/>
            <a:r>
              <a:rPr lang="en-US" dirty="0"/>
              <a:t>Iced Black Tea, Iced Passion Tango</a:t>
            </a:r>
            <a:r>
              <a:rPr lang="en-US" baseline="30000" dirty="0"/>
              <a:t>®</a:t>
            </a:r>
            <a:r>
              <a:rPr lang="en-US" dirty="0"/>
              <a:t> Tea, Iced Green Tea</a:t>
            </a:r>
          </a:p>
          <a:p>
            <a:endParaRPr lang="en-US" sz="200" dirty="0"/>
          </a:p>
          <a:p>
            <a:r>
              <a:rPr lang="en-US" dirty="0"/>
              <a:t>Iced Tea Lemonade</a:t>
            </a:r>
          </a:p>
          <a:p>
            <a:pPr lvl="1"/>
            <a:r>
              <a:rPr lang="en-US" dirty="0"/>
              <a:t> Iced Black Tea, Iced Passion Tango</a:t>
            </a:r>
            <a:r>
              <a:rPr lang="en-US" baseline="30000" dirty="0"/>
              <a:t>®</a:t>
            </a:r>
            <a:r>
              <a:rPr lang="en-US" dirty="0"/>
              <a:t> Tea, Iced Green Tea</a:t>
            </a:r>
          </a:p>
          <a:p>
            <a:endParaRPr lang="en-US" sz="200" dirty="0"/>
          </a:p>
          <a:p>
            <a:r>
              <a:rPr lang="en-US" dirty="0"/>
              <a:t>Iced Chai Tea Latte</a:t>
            </a:r>
          </a:p>
          <a:p>
            <a:pPr lvl="1"/>
            <a:r>
              <a:rPr lang="en-US" dirty="0"/>
              <a:t>Chia Tea Latte</a:t>
            </a:r>
          </a:p>
        </p:txBody>
      </p:sp>
      <p:sp>
        <p:nvSpPr>
          <p:cNvPr id="15" name="Text Placeholder 64">
            <a:extLst>
              <a:ext uri="{FF2B5EF4-FFF2-40B4-BE49-F238E27FC236}">
                <a16:creationId xmlns:a16="http://schemas.microsoft.com/office/drawing/2014/main" id="{5C31A7D7-469D-CC7C-24E3-6BAED2C260E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14127163" y="11390630"/>
            <a:ext cx="5178425" cy="873431"/>
          </a:xfrm>
        </p:spPr>
        <p:txBody>
          <a:bodyPr/>
          <a:lstStyle/>
          <a:p>
            <a:r>
              <a:rPr lang="en-US"/>
              <a:t>&lt;Price/Cal.&gt;</a:t>
            </a:r>
          </a:p>
          <a:p>
            <a:endParaRPr lang="en-US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E41ED2AA-AAE9-AAB8-11EE-007DE38C8383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953461" y="16979161"/>
            <a:ext cx="12579659" cy="2037387"/>
          </a:xfrm>
        </p:spPr>
        <p:txBody>
          <a:bodyPr/>
          <a:lstStyle/>
          <a:p>
            <a:r>
              <a:rPr lang="en-US" dirty="0"/>
              <a:t>Add Shot</a:t>
            </a:r>
          </a:p>
          <a:p>
            <a:r>
              <a:rPr lang="en-US" dirty="0"/>
              <a:t>Add Flavor</a:t>
            </a:r>
          </a:p>
          <a:p>
            <a:r>
              <a:rPr lang="en-US" dirty="0"/>
              <a:t>Add Non-dairy Milk 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EA217571-E32A-2FAD-27E4-6650BB5E8558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14126668" y="16994249"/>
            <a:ext cx="5179046" cy="1292217"/>
          </a:xfrm>
        </p:spPr>
        <p:txBody>
          <a:bodyPr/>
          <a:lstStyle/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r>
              <a:rPr lang="en-US"/>
              <a:t>&lt;Price/Cal.&gt;</a:t>
            </a:r>
          </a:p>
          <a:p>
            <a:endParaRPr lang="en-US"/>
          </a:p>
        </p:txBody>
      </p:sp>
      <p:sp>
        <p:nvSpPr>
          <p:cNvPr id="71" name="Text Placeholder 64">
            <a:extLst>
              <a:ext uri="{FF2B5EF4-FFF2-40B4-BE49-F238E27FC236}">
                <a16:creationId xmlns:a16="http://schemas.microsoft.com/office/drawing/2014/main" id="{BC3F8165-1072-212B-6C56-39F84EB1FA29}"/>
              </a:ext>
            </a:extLst>
          </p:cNvPr>
          <p:cNvSpPr txBox="1">
            <a:spLocks/>
          </p:cNvSpPr>
          <p:nvPr/>
        </p:nvSpPr>
        <p:spPr>
          <a:xfrm>
            <a:off x="14129094" y="14005194"/>
            <a:ext cx="5179046" cy="482907"/>
          </a:xfrm>
          <a:prstGeom prst="rect">
            <a:avLst/>
          </a:prstGeom>
        </p:spPr>
        <p:txBody>
          <a:bodyPr/>
          <a:lstStyle>
            <a:lvl1pPr marL="668655" indent="-668655" algn="ctr" defTabSz="2674620" rtl="0" eaLnBrk="1" latinLnBrk="0" hangingPunct="1">
              <a:lnSpc>
                <a:spcPct val="90000"/>
              </a:lnSpc>
              <a:spcBef>
                <a:spcPts val="1061"/>
              </a:spcBef>
              <a:buFont typeface="Arial" panose="020B0604020202020204" pitchFamily="34" charset="0"/>
              <a:buNone/>
              <a:defRPr sz="200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00596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702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34327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8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468058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601789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735520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9251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02982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36713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/>
              <a:t>&lt;Price/Cal.&gt;</a:t>
            </a:r>
          </a:p>
          <a:p>
            <a:endParaRPr lang="en-US" sz="2600"/>
          </a:p>
        </p:txBody>
      </p:sp>
      <p:sp>
        <p:nvSpPr>
          <p:cNvPr id="72" name="Text Placeholder 64">
            <a:extLst>
              <a:ext uri="{FF2B5EF4-FFF2-40B4-BE49-F238E27FC236}">
                <a16:creationId xmlns:a16="http://schemas.microsoft.com/office/drawing/2014/main" id="{43BEE40E-0490-A6C4-F69A-8B7C5BF9D7EE}"/>
              </a:ext>
            </a:extLst>
          </p:cNvPr>
          <p:cNvSpPr txBox="1">
            <a:spLocks/>
          </p:cNvSpPr>
          <p:nvPr/>
        </p:nvSpPr>
        <p:spPr>
          <a:xfrm>
            <a:off x="14129094" y="15150703"/>
            <a:ext cx="5179046" cy="482907"/>
          </a:xfrm>
          <a:prstGeom prst="rect">
            <a:avLst/>
          </a:prstGeom>
        </p:spPr>
        <p:txBody>
          <a:bodyPr/>
          <a:lstStyle>
            <a:lvl1pPr marL="668655" indent="-668655" algn="ctr" defTabSz="2674620" rtl="0" eaLnBrk="1" latinLnBrk="0" hangingPunct="1">
              <a:lnSpc>
                <a:spcPct val="90000"/>
              </a:lnSpc>
              <a:spcBef>
                <a:spcPts val="1061"/>
              </a:spcBef>
              <a:buFont typeface="Arial" panose="020B0604020202020204" pitchFamily="34" charset="0"/>
              <a:buNone/>
              <a:defRPr sz="200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00596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702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34327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8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468058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601789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735520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9251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02982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36713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/>
              <a:t>&lt;Price/Cal.&gt;</a:t>
            </a:r>
          </a:p>
          <a:p>
            <a:endParaRPr lang="en-US" sz="2600"/>
          </a:p>
        </p:txBody>
      </p:sp>
      <p:sp>
        <p:nvSpPr>
          <p:cNvPr id="3" name="Text Placeholder 6">
            <a:extLst>
              <a:ext uri="{FF2B5EF4-FFF2-40B4-BE49-F238E27FC236}">
                <a16:creationId xmlns:a16="http://schemas.microsoft.com/office/drawing/2014/main" id="{FFCC2E53-75C0-0A44-BD86-CC54A78BDB43}"/>
              </a:ext>
            </a:extLst>
          </p:cNvPr>
          <p:cNvSpPr txBox="1">
            <a:spLocks/>
          </p:cNvSpPr>
          <p:nvPr/>
        </p:nvSpPr>
        <p:spPr>
          <a:xfrm>
            <a:off x="953461" y="9873858"/>
            <a:ext cx="8131339" cy="755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29758" marR="0" indent="-429758" algn="l" defTabSz="2150303" rtl="0" eaLnBrk="1" fontAlgn="auto" latinLnBrk="0" hangingPunct="1">
              <a:lnSpc>
                <a:spcPct val="90000"/>
              </a:lnSpc>
              <a:spcBef>
                <a:spcPts val="1881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US" sz="3555" kern="1200" dirty="0" smtClean="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29014" indent="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tabLst>
                <a:tab pos="10404699" algn="ctr"/>
              </a:tabLst>
              <a:defRPr sz="3137" kern="1200">
                <a:solidFill>
                  <a:schemeClr val="bg2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25146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4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5204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52628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53212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79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438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5496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/>
              <a:t>Espresso</a:t>
            </a:r>
          </a:p>
        </p:txBody>
      </p:sp>
      <p:sp>
        <p:nvSpPr>
          <p:cNvPr id="4" name="Text Placeholder 7">
            <a:extLst>
              <a:ext uri="{FF2B5EF4-FFF2-40B4-BE49-F238E27FC236}">
                <a16:creationId xmlns:a16="http://schemas.microsoft.com/office/drawing/2014/main" id="{86B1BA82-AED4-9BEA-6B72-40F577E6C20F}"/>
              </a:ext>
            </a:extLst>
          </p:cNvPr>
          <p:cNvSpPr txBox="1">
            <a:spLocks/>
          </p:cNvSpPr>
          <p:nvPr/>
        </p:nvSpPr>
        <p:spPr>
          <a:xfrm>
            <a:off x="15255434" y="9877735"/>
            <a:ext cx="2921513" cy="755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02920" indent="-502920" algn="ctr" defTabSz="201168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355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087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528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5146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4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35204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452628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553212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79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438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5496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/>
              <a:t>Solo</a:t>
            </a:r>
          </a:p>
          <a:p>
            <a:endParaRPr lang="en-US" sz="2800" b="1"/>
          </a:p>
        </p:txBody>
      </p:sp>
      <p:sp>
        <p:nvSpPr>
          <p:cNvPr id="5" name="Text Placeholder 8">
            <a:extLst>
              <a:ext uri="{FF2B5EF4-FFF2-40B4-BE49-F238E27FC236}">
                <a16:creationId xmlns:a16="http://schemas.microsoft.com/office/drawing/2014/main" id="{F46618C9-FB14-9A35-586B-397E53B02572}"/>
              </a:ext>
            </a:extLst>
          </p:cNvPr>
          <p:cNvSpPr txBox="1">
            <a:spLocks/>
          </p:cNvSpPr>
          <p:nvPr/>
        </p:nvSpPr>
        <p:spPr>
          <a:xfrm>
            <a:off x="21200198" y="9873858"/>
            <a:ext cx="2921513" cy="7553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502920" indent="-502920" algn="ctr" defTabSz="2011680" rtl="0" eaLnBrk="1" latinLnBrk="0" hangingPunct="1">
              <a:lnSpc>
                <a:spcPct val="90000"/>
              </a:lnSpc>
              <a:spcBef>
                <a:spcPts val="2200"/>
              </a:spcBef>
              <a:buFont typeface="Arial" panose="020B0604020202020204" pitchFamily="34" charset="0"/>
              <a:buNone/>
              <a:defRPr sz="355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5087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528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25146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4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35204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452628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None/>
              <a:defRPr sz="396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553212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653796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754380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8549640" indent="-502920" algn="l" defTabSz="2011680" rtl="0" eaLnBrk="1" latinLnBrk="0" hangingPunct="1">
              <a:lnSpc>
                <a:spcPct val="90000"/>
              </a:lnSpc>
              <a:spcBef>
                <a:spcPts val="1100"/>
              </a:spcBef>
              <a:buFont typeface="Arial" panose="020B0604020202020204" pitchFamily="34" charset="0"/>
              <a:buChar char="•"/>
              <a:defRPr sz="39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/>
              <a:t>Doppio</a:t>
            </a:r>
          </a:p>
          <a:p>
            <a:endParaRPr lang="en-US" sz="2800" b="1"/>
          </a:p>
        </p:txBody>
      </p:sp>
      <p:sp>
        <p:nvSpPr>
          <p:cNvPr id="16" name="Text Placeholder 64">
            <a:extLst>
              <a:ext uri="{FF2B5EF4-FFF2-40B4-BE49-F238E27FC236}">
                <a16:creationId xmlns:a16="http://schemas.microsoft.com/office/drawing/2014/main" id="{CF8CCD04-4D2F-74AF-F986-F458AAA10BE4}"/>
              </a:ext>
            </a:extLst>
          </p:cNvPr>
          <p:cNvSpPr txBox="1">
            <a:spLocks/>
          </p:cNvSpPr>
          <p:nvPr/>
        </p:nvSpPr>
        <p:spPr>
          <a:xfrm>
            <a:off x="14129094" y="12818484"/>
            <a:ext cx="5179046" cy="482907"/>
          </a:xfrm>
          <a:prstGeom prst="rect">
            <a:avLst/>
          </a:prstGeom>
        </p:spPr>
        <p:txBody>
          <a:bodyPr/>
          <a:lstStyle>
            <a:lvl1pPr marL="668655" indent="-668655" algn="ctr" defTabSz="2674620" rtl="0" eaLnBrk="1" latinLnBrk="0" hangingPunct="1">
              <a:lnSpc>
                <a:spcPct val="90000"/>
              </a:lnSpc>
              <a:spcBef>
                <a:spcPts val="1061"/>
              </a:spcBef>
              <a:buFont typeface="Arial" panose="020B0604020202020204" pitchFamily="34" charset="0"/>
              <a:buNone/>
              <a:defRPr sz="200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00596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702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34327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8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468058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601789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735520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9251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02982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36713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/>
              <a:t>&lt;Price/Cal.&gt;</a:t>
            </a:r>
          </a:p>
          <a:p>
            <a:endParaRPr lang="en-US" sz="2600"/>
          </a:p>
        </p:txBody>
      </p:sp>
      <p:sp>
        <p:nvSpPr>
          <p:cNvPr id="34" name="Text Placeholder 64">
            <a:extLst>
              <a:ext uri="{FF2B5EF4-FFF2-40B4-BE49-F238E27FC236}">
                <a16:creationId xmlns:a16="http://schemas.microsoft.com/office/drawing/2014/main" id="{5EFE7E60-59D1-58C8-830B-85ADBA528C9A}"/>
              </a:ext>
            </a:extLst>
          </p:cNvPr>
          <p:cNvSpPr txBox="1">
            <a:spLocks/>
          </p:cNvSpPr>
          <p:nvPr/>
        </p:nvSpPr>
        <p:spPr>
          <a:xfrm>
            <a:off x="20070763" y="11390630"/>
            <a:ext cx="5178425" cy="873431"/>
          </a:xfrm>
          <a:prstGeom prst="rect">
            <a:avLst/>
          </a:prstGeom>
        </p:spPr>
        <p:txBody>
          <a:bodyPr/>
          <a:lstStyle>
            <a:lvl1pPr marL="668655" indent="-668655" algn="ctr" defTabSz="2674620" rtl="0" eaLnBrk="1" latinLnBrk="0" hangingPunct="1">
              <a:lnSpc>
                <a:spcPct val="90000"/>
              </a:lnSpc>
              <a:spcBef>
                <a:spcPts val="1061"/>
              </a:spcBef>
              <a:buFont typeface="Arial" panose="020B0604020202020204" pitchFamily="34" charset="0"/>
              <a:buNone/>
              <a:defRPr sz="2600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00596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702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34327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8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468058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601789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735520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9251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02982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36713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&lt;Price/Cal.&gt;</a:t>
            </a:r>
          </a:p>
          <a:p>
            <a:endParaRPr lang="en-US"/>
          </a:p>
        </p:txBody>
      </p:sp>
      <p:sp>
        <p:nvSpPr>
          <p:cNvPr id="35" name="Text Placeholder 64">
            <a:extLst>
              <a:ext uri="{FF2B5EF4-FFF2-40B4-BE49-F238E27FC236}">
                <a16:creationId xmlns:a16="http://schemas.microsoft.com/office/drawing/2014/main" id="{9CC9C670-E8EB-AF16-8D1B-EEE1803B8167}"/>
              </a:ext>
            </a:extLst>
          </p:cNvPr>
          <p:cNvSpPr txBox="1">
            <a:spLocks/>
          </p:cNvSpPr>
          <p:nvPr/>
        </p:nvSpPr>
        <p:spPr>
          <a:xfrm>
            <a:off x="20072694" y="14005194"/>
            <a:ext cx="5179046" cy="482907"/>
          </a:xfrm>
          <a:prstGeom prst="rect">
            <a:avLst/>
          </a:prstGeom>
        </p:spPr>
        <p:txBody>
          <a:bodyPr/>
          <a:lstStyle>
            <a:lvl1pPr marL="668655" indent="-668655" algn="ctr" defTabSz="2674620" rtl="0" eaLnBrk="1" latinLnBrk="0" hangingPunct="1">
              <a:lnSpc>
                <a:spcPct val="90000"/>
              </a:lnSpc>
              <a:spcBef>
                <a:spcPts val="1061"/>
              </a:spcBef>
              <a:buFont typeface="Arial" panose="020B0604020202020204" pitchFamily="34" charset="0"/>
              <a:buNone/>
              <a:defRPr sz="200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00596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702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34327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8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468058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601789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735520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9251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02982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36713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/>
              <a:t>&lt;Price/Cal.&gt;</a:t>
            </a:r>
          </a:p>
          <a:p>
            <a:endParaRPr lang="en-US" sz="2600"/>
          </a:p>
        </p:txBody>
      </p:sp>
      <p:sp>
        <p:nvSpPr>
          <p:cNvPr id="36" name="Text Placeholder 64">
            <a:extLst>
              <a:ext uri="{FF2B5EF4-FFF2-40B4-BE49-F238E27FC236}">
                <a16:creationId xmlns:a16="http://schemas.microsoft.com/office/drawing/2014/main" id="{DA7AD200-7817-FDD4-2198-ED4EA1C370DE}"/>
              </a:ext>
            </a:extLst>
          </p:cNvPr>
          <p:cNvSpPr txBox="1">
            <a:spLocks/>
          </p:cNvSpPr>
          <p:nvPr/>
        </p:nvSpPr>
        <p:spPr>
          <a:xfrm>
            <a:off x="20072694" y="15150703"/>
            <a:ext cx="5179046" cy="482907"/>
          </a:xfrm>
          <a:prstGeom prst="rect">
            <a:avLst/>
          </a:prstGeom>
        </p:spPr>
        <p:txBody>
          <a:bodyPr/>
          <a:lstStyle>
            <a:lvl1pPr marL="668655" indent="-668655" algn="ctr" defTabSz="2674620" rtl="0" eaLnBrk="1" latinLnBrk="0" hangingPunct="1">
              <a:lnSpc>
                <a:spcPct val="90000"/>
              </a:lnSpc>
              <a:spcBef>
                <a:spcPts val="1061"/>
              </a:spcBef>
              <a:buFont typeface="Arial" panose="020B0604020202020204" pitchFamily="34" charset="0"/>
              <a:buNone/>
              <a:defRPr sz="200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00596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702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34327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8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468058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601789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735520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9251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02982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36713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/>
              <a:t>&lt;Price/Cal.&gt;</a:t>
            </a:r>
          </a:p>
          <a:p>
            <a:endParaRPr lang="en-US" sz="2600"/>
          </a:p>
        </p:txBody>
      </p:sp>
      <p:sp>
        <p:nvSpPr>
          <p:cNvPr id="37" name="Text Placeholder 64">
            <a:extLst>
              <a:ext uri="{FF2B5EF4-FFF2-40B4-BE49-F238E27FC236}">
                <a16:creationId xmlns:a16="http://schemas.microsoft.com/office/drawing/2014/main" id="{AD50C9A8-9BB2-FFE7-270B-FBC7BB388EC7}"/>
              </a:ext>
            </a:extLst>
          </p:cNvPr>
          <p:cNvSpPr txBox="1">
            <a:spLocks/>
          </p:cNvSpPr>
          <p:nvPr/>
        </p:nvSpPr>
        <p:spPr>
          <a:xfrm>
            <a:off x="20072694" y="12818484"/>
            <a:ext cx="5179046" cy="482907"/>
          </a:xfrm>
          <a:prstGeom prst="rect">
            <a:avLst/>
          </a:prstGeom>
        </p:spPr>
        <p:txBody>
          <a:bodyPr/>
          <a:lstStyle>
            <a:lvl1pPr marL="668655" indent="-668655" algn="ctr" defTabSz="2674620" rtl="0" eaLnBrk="1" latinLnBrk="0" hangingPunct="1">
              <a:lnSpc>
                <a:spcPct val="90000"/>
              </a:lnSpc>
              <a:spcBef>
                <a:spcPts val="1061"/>
              </a:spcBef>
              <a:buFont typeface="Arial" panose="020B0604020202020204" pitchFamily="34" charset="0"/>
              <a:buNone/>
              <a:defRPr sz="200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00596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702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34327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8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468058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601789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735520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9251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02982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36713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/>
              <a:t>&lt;Price/Cal.&gt;</a:t>
            </a:r>
          </a:p>
          <a:p>
            <a:endParaRPr lang="en-US" sz="2600"/>
          </a:p>
        </p:txBody>
      </p:sp>
      <p:sp>
        <p:nvSpPr>
          <p:cNvPr id="38" name="Text Placeholder 64">
            <a:extLst>
              <a:ext uri="{FF2B5EF4-FFF2-40B4-BE49-F238E27FC236}">
                <a16:creationId xmlns:a16="http://schemas.microsoft.com/office/drawing/2014/main" id="{1AC2201B-E552-5627-CBC6-71D546A34491}"/>
              </a:ext>
            </a:extLst>
          </p:cNvPr>
          <p:cNvSpPr txBox="1">
            <a:spLocks/>
          </p:cNvSpPr>
          <p:nvPr/>
        </p:nvSpPr>
        <p:spPr>
          <a:xfrm>
            <a:off x="26014363" y="11390630"/>
            <a:ext cx="5178425" cy="873431"/>
          </a:xfrm>
          <a:prstGeom prst="rect">
            <a:avLst/>
          </a:prstGeom>
        </p:spPr>
        <p:txBody>
          <a:bodyPr/>
          <a:lstStyle>
            <a:lvl1pPr marL="668655" indent="-668655" algn="ctr" defTabSz="2674620" rtl="0" eaLnBrk="1" latinLnBrk="0" hangingPunct="1">
              <a:lnSpc>
                <a:spcPct val="90000"/>
              </a:lnSpc>
              <a:spcBef>
                <a:spcPts val="1061"/>
              </a:spcBef>
              <a:buFont typeface="Arial" panose="020B0604020202020204" pitchFamily="34" charset="0"/>
              <a:buNone/>
              <a:defRPr sz="2600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00596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702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34327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8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468058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601789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735520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9251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02982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36713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&lt;Price/Cal.&gt;</a:t>
            </a:r>
          </a:p>
          <a:p>
            <a:endParaRPr lang="en-US"/>
          </a:p>
        </p:txBody>
      </p:sp>
      <p:sp>
        <p:nvSpPr>
          <p:cNvPr id="39" name="Text Placeholder 64">
            <a:extLst>
              <a:ext uri="{FF2B5EF4-FFF2-40B4-BE49-F238E27FC236}">
                <a16:creationId xmlns:a16="http://schemas.microsoft.com/office/drawing/2014/main" id="{528AC72F-1E49-35C8-C872-585516287D37}"/>
              </a:ext>
            </a:extLst>
          </p:cNvPr>
          <p:cNvSpPr txBox="1">
            <a:spLocks/>
          </p:cNvSpPr>
          <p:nvPr/>
        </p:nvSpPr>
        <p:spPr>
          <a:xfrm>
            <a:off x="26016294" y="14005194"/>
            <a:ext cx="5179046" cy="482907"/>
          </a:xfrm>
          <a:prstGeom prst="rect">
            <a:avLst/>
          </a:prstGeom>
        </p:spPr>
        <p:txBody>
          <a:bodyPr/>
          <a:lstStyle>
            <a:lvl1pPr marL="668655" indent="-668655" algn="ctr" defTabSz="2674620" rtl="0" eaLnBrk="1" latinLnBrk="0" hangingPunct="1">
              <a:lnSpc>
                <a:spcPct val="90000"/>
              </a:lnSpc>
              <a:spcBef>
                <a:spcPts val="1061"/>
              </a:spcBef>
              <a:buFont typeface="Arial" panose="020B0604020202020204" pitchFamily="34" charset="0"/>
              <a:buNone/>
              <a:defRPr sz="200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00596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702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34327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8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468058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601789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735520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9251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02982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36713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/>
              <a:t>&lt;Price/Cal.&gt;</a:t>
            </a:r>
          </a:p>
          <a:p>
            <a:endParaRPr lang="en-US" sz="2600"/>
          </a:p>
        </p:txBody>
      </p:sp>
      <p:sp>
        <p:nvSpPr>
          <p:cNvPr id="40" name="Text Placeholder 64">
            <a:extLst>
              <a:ext uri="{FF2B5EF4-FFF2-40B4-BE49-F238E27FC236}">
                <a16:creationId xmlns:a16="http://schemas.microsoft.com/office/drawing/2014/main" id="{B887756A-13ED-A38D-7CAF-B9B1B4251A50}"/>
              </a:ext>
            </a:extLst>
          </p:cNvPr>
          <p:cNvSpPr txBox="1">
            <a:spLocks/>
          </p:cNvSpPr>
          <p:nvPr/>
        </p:nvSpPr>
        <p:spPr>
          <a:xfrm>
            <a:off x="26016294" y="15150703"/>
            <a:ext cx="5179046" cy="482907"/>
          </a:xfrm>
          <a:prstGeom prst="rect">
            <a:avLst/>
          </a:prstGeom>
        </p:spPr>
        <p:txBody>
          <a:bodyPr/>
          <a:lstStyle>
            <a:lvl1pPr marL="668655" indent="-668655" algn="ctr" defTabSz="2674620" rtl="0" eaLnBrk="1" latinLnBrk="0" hangingPunct="1">
              <a:lnSpc>
                <a:spcPct val="90000"/>
              </a:lnSpc>
              <a:spcBef>
                <a:spcPts val="1061"/>
              </a:spcBef>
              <a:buFont typeface="Arial" panose="020B0604020202020204" pitchFamily="34" charset="0"/>
              <a:buNone/>
              <a:defRPr sz="200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00596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702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34327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8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468058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601789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735520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9251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02982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36713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/>
              <a:t>&lt;Price/Cal.&gt;</a:t>
            </a:r>
          </a:p>
          <a:p>
            <a:endParaRPr lang="en-US" sz="2600"/>
          </a:p>
        </p:txBody>
      </p:sp>
      <p:sp>
        <p:nvSpPr>
          <p:cNvPr id="41" name="Text Placeholder 64">
            <a:extLst>
              <a:ext uri="{FF2B5EF4-FFF2-40B4-BE49-F238E27FC236}">
                <a16:creationId xmlns:a16="http://schemas.microsoft.com/office/drawing/2014/main" id="{F865C999-517E-553C-FE87-433782368F3C}"/>
              </a:ext>
            </a:extLst>
          </p:cNvPr>
          <p:cNvSpPr txBox="1">
            <a:spLocks/>
          </p:cNvSpPr>
          <p:nvPr/>
        </p:nvSpPr>
        <p:spPr>
          <a:xfrm>
            <a:off x="26016294" y="12818484"/>
            <a:ext cx="5179046" cy="482907"/>
          </a:xfrm>
          <a:prstGeom prst="rect">
            <a:avLst/>
          </a:prstGeom>
        </p:spPr>
        <p:txBody>
          <a:bodyPr/>
          <a:lstStyle>
            <a:lvl1pPr marL="668655" indent="-668655" algn="ctr" defTabSz="2674620" rtl="0" eaLnBrk="1" latinLnBrk="0" hangingPunct="1">
              <a:lnSpc>
                <a:spcPct val="90000"/>
              </a:lnSpc>
              <a:spcBef>
                <a:spcPts val="1061"/>
              </a:spcBef>
              <a:buFont typeface="Arial" panose="020B0604020202020204" pitchFamily="34" charset="0"/>
              <a:buNone/>
              <a:defRPr sz="2005" kern="1200">
                <a:solidFill>
                  <a:schemeClr val="bg2">
                    <a:lumMod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200596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702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334327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8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468058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601789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None/>
              <a:defRPr sz="5265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735520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869251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002982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1367135" indent="-668655" algn="l" defTabSz="2674620" rtl="0" eaLnBrk="1" latinLnBrk="0" hangingPunct="1">
              <a:lnSpc>
                <a:spcPct val="90000"/>
              </a:lnSpc>
              <a:spcBef>
                <a:spcPts val="1463"/>
              </a:spcBef>
              <a:buFont typeface="Arial" panose="020B0604020202020204" pitchFamily="34" charset="0"/>
              <a:buChar char="•"/>
              <a:defRPr sz="526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600"/>
              <a:t>&lt;Price/Cal.&gt;</a:t>
            </a:r>
          </a:p>
          <a:p>
            <a:endParaRPr lang="en-US" sz="2600"/>
          </a:p>
        </p:txBody>
      </p:sp>
    </p:spTree>
    <p:extLst>
      <p:ext uri="{BB962C8B-B14F-4D97-AF65-F5344CB8AC3E}">
        <p14:creationId xmlns:p14="http://schemas.microsoft.com/office/powerpoint/2010/main" val="282576261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1a8a6b1-29aa-4b9c-862e-ee82e92f705f" xsi:nil="true"/>
    <lcf76f155ced4ddcb4097134ff3c332f xmlns="45265fe6-b73f-473e-85b6-27af092a9ba8">
      <Terms xmlns="http://schemas.microsoft.com/office/infopath/2007/PartnerControls"/>
    </lcf76f155ced4ddcb4097134ff3c332f>
    <Language xmlns="http://schemas.microsoft.com/sharepoint/v3">English</Language>
    <Project_x0020_Name xmlns="11a8a6b1-29aa-4b9c-862e-ee82e92f705f" xsi:nil="true"/>
    <Business_x0020_Solution xmlns="11a8a6b1-29aa-4b9c-862e-ee82e92f705f">
      <Value>Foodservice</Value>
    </Business_x0020_Solution>
    <Program xmlns="11a8a6b1-29aa-4b9c-862e-ee82e92f705f" xsi:nil="true"/>
    <_dlc_DocIdPersistId xmlns="11a8a6b1-29aa-4b9c-862e-ee82e92f705f" xsi:nil="true"/>
    <_dlc_DocId xmlns="11a8a6b1-29aa-4b9c-862e-ee82e92f705f">NRRX5CRPV2NW-64634549-8733</_dlc_DocId>
    <Brands xmlns="11a8a6b1-29aa-4b9c-862e-ee82e92f705f">
      <Value>Seattles Best</Value>
    </Brands>
    <Function xmlns="11a8a6b1-29aa-4b9c-862e-ee82e92f705f">Marketing</Function>
    <Subject_x0020_Matter xmlns="11a8a6b1-29aa-4b9c-862e-ee82e92f705f">
      <Value>Menu Boards</Value>
    </Subject_x0020_Matter>
    <Order0 xmlns="45265fe6-b73f-473e-85b6-27af092a9ba8" xsi:nil="true"/>
    <Post_x0020_on_x0020_the_x0020_SBS_x0020_Hub_x003f_ xmlns="11a8a6b1-29aa-4b9c-862e-ee82e92f705f">Yes</Post_x0020_on_x0020_the_x0020_SBS_x0020_Hub_x003f_>
    <Topic xmlns="11a8a6b1-29aa-4b9c-862e-ee82e92f705f" xsi:nil="true"/>
    <_Format xmlns="http://schemas.microsoft.com/sharepoint/v3/fields">Marketing</_Format>
    <Applicable_x0020_Team_x0020_or_x0020_Role xmlns="11a8a6b1-29aa-4b9c-862e-ee82e92f705f" xsi:nil="true"/>
    <Equipment xmlns="11a8a6b1-29aa-4b9c-862e-ee82e92f705f" xsi:nil="true"/>
    <Owner xmlns="45265fe6-b73f-473e-85b6-27af092a9ba8" xsi:nil="true"/>
    <Archive xmlns="11a8a6b1-29aa-4b9c-862e-ee82e92f705f">false</Archive>
    <Last_x0020_Updated_x0020_Date xmlns="11a8a6b1-29aa-4b9c-862e-ee82e92f705f">2023-08-23T20:11:40+00:00</Last_x0020_Updated_x0020_Date>
    <Audience xmlns="11a8a6b1-29aa-4b9c-862e-ee82e92f705f">Operator Facing</Audience>
    <National_x0020_Account xmlns="11a8a6b1-29aa-4b9c-862e-ee82e92f705f" xsi:nil="true"/>
    <Promotion xmlns="11a8a6b1-29aa-4b9c-862e-ee82e92f705f" xsi:nil="true"/>
    <_dlc_DocIdUrl xmlns="11a8a6b1-29aa-4b9c-862e-ee82e92f705f">
      <Url>https://nestle.sharepoint.com/teams/SBUXUSFSHub/_layouts/15/DocIdRedir.aspx?ID=NRRX5CRPV2NW-64634549-8733</Url>
      <Description>NRRX5CRPV2NW-64634549-8733</Description>
    </_dlc_DocIdUrl>
  </documentManagement>
</p:properties>
</file>

<file path=customXml/item3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C1AA25B67CDF4BAD946D2C457D3322" ma:contentTypeVersion="65" ma:contentTypeDescription="Create a new document." ma:contentTypeScope="" ma:versionID="65ac259f442d37f405c18a1545c1e20d">
  <xsd:schema xmlns:xsd="http://www.w3.org/2001/XMLSchema" xmlns:xs="http://www.w3.org/2001/XMLSchema" xmlns:p="http://schemas.microsoft.com/office/2006/metadata/properties" xmlns:ns1="http://schemas.microsoft.com/sharepoint/v3" xmlns:ns2="45265fe6-b73f-473e-85b6-27af092a9ba8" xmlns:ns3="11a8a6b1-29aa-4b9c-862e-ee82e92f705f" xmlns:ns4="http://schemas.microsoft.com/sharepoint/v3/fields" targetNamespace="http://schemas.microsoft.com/office/2006/metadata/properties" ma:root="true" ma:fieldsID="09eead7388d9d7700fa1615743809f00" ns1:_="" ns2:_="" ns3:_="" ns4:_="">
    <xsd:import namespace="http://schemas.microsoft.com/sharepoint/v3"/>
    <xsd:import namespace="45265fe6-b73f-473e-85b6-27af092a9ba8"/>
    <xsd:import namespace="11a8a6b1-29aa-4b9c-862e-ee82e92f705f"/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Owner" minOccurs="0"/>
                <xsd:element ref="ns3:Last_x0020_Updated_x0020_Date" minOccurs="0"/>
                <xsd:element ref="ns3:Post_x0020_on_x0020_the_x0020_SBS_x0020_Hub_x003f_" minOccurs="0"/>
                <xsd:element ref="ns3:Business_x0020_Solution" minOccurs="0"/>
                <xsd:element ref="ns3:Brands" minOccurs="0"/>
                <xsd:element ref="ns3:Function" minOccurs="0"/>
                <xsd:element ref="ns3:Audience" minOccurs="0"/>
                <xsd:element ref="ns4:_Format" minOccurs="0"/>
                <xsd:element ref="ns3:Topic" minOccurs="0"/>
                <xsd:element ref="ns3:Promotion" minOccurs="0"/>
                <xsd:element ref="ns3:Program" minOccurs="0"/>
                <xsd:element ref="ns3:National_x0020_Account" minOccurs="0"/>
                <xsd:element ref="ns3:Subject_x0020_Matter" minOccurs="0"/>
                <xsd:element ref="ns3:Equipment" minOccurs="0"/>
                <xsd:element ref="ns3:Project_x0020_Name" minOccurs="0"/>
                <xsd:element ref="ns1:Language" minOccurs="0"/>
                <xsd:element ref="ns3:Archive" minOccurs="0"/>
                <xsd:element ref="ns3:Applicable_x0020_Team_x0020_or_x0020_Role" minOccurs="0"/>
                <xsd:element ref="ns3:_dlc_DocIdUrl" minOccurs="0"/>
                <xsd:element ref="ns2:Order0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3:_dlc_DocId" minOccurs="0"/>
                <xsd:element ref="ns3:_dlc_DocIdPersistId" minOccurs="0"/>
                <xsd:element ref="ns2:MediaServiceAutoTags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Language" ma:index="17" nillable="true" ma:displayName="Language" ma:default="English" ma:internalName="Language" ma:readOnly="false">
      <xsd:simpleType>
        <xsd:union memberTypes="dms:Text">
          <xsd:simpleType>
            <xsd:restriction base="dms:Choice">
              <xsd:enumeration value="Arabic (Saudi Arabia)"/>
              <xsd:enumeration value="Bulgarian (Bulgaria)"/>
              <xsd:enumeration value="Chinese (Hong Kong S.A.R.)"/>
              <xsd:enumeration value="Chinese (China)"/>
              <xsd:enumeration value="Chinese (Taiwan)"/>
              <xsd:enumeration value="Croatian (Croatia)"/>
              <xsd:enumeration value="Czech (Czech Republic)"/>
              <xsd:enumeration value="Danish (Denmark)"/>
              <xsd:enumeration value="Dutch (Netherlands)"/>
              <xsd:enumeration value="English"/>
              <xsd:enumeration value="Estonian (Estonia)"/>
              <xsd:enumeration value="Finnish (Finland)"/>
              <xsd:enumeration value="French (France)"/>
              <xsd:enumeration value="German (Germany)"/>
              <xsd:enumeration value="Greek (Greece)"/>
              <xsd:enumeration value="Hebrew (Israel)"/>
              <xsd:enumeration value="Hindi (India)"/>
              <xsd:enumeration value="Hungarian (Hungary)"/>
              <xsd:enumeration value="Indonesian (Indonesia)"/>
              <xsd:enumeration value="Italian (Italy)"/>
              <xsd:enumeration value="Japanese (Japan)"/>
              <xsd:enumeration value="Korean (Korea)"/>
              <xsd:enumeration value="Latvian (Latvia)"/>
              <xsd:enumeration value="Lithuanian (Lithuania)"/>
              <xsd:enumeration value="Malay (Malaysia)"/>
              <xsd:enumeration value="Norwegian (Bokmal) (Norway)"/>
              <xsd:enumeration value="Polish (Poland)"/>
              <xsd:enumeration value="Portuguese (Brazil)"/>
              <xsd:enumeration value="Portuguese (Portugal)"/>
              <xsd:enumeration value="Romanian (Romania)"/>
              <xsd:enumeration value="Russian (Russia)"/>
              <xsd:enumeration value="Serbian (Latin) (Serbia)"/>
              <xsd:enumeration value="Slovak (Slovakia)"/>
              <xsd:enumeration value="Slovenian (Slovenia)"/>
              <xsd:enumeration value="Spanish (Spain)"/>
              <xsd:enumeration value="Swedish (Sweden)"/>
              <xsd:enumeration value="Thai (Thailand)"/>
              <xsd:enumeration value="Turkish (Turkey)"/>
              <xsd:enumeration value="Ukrainian (Ukraine)"/>
              <xsd:enumeration value="Urdu (Islamic Republic of Pakistan)"/>
              <xsd:enumeration value="Vietnamese (Vietnam)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5265fe6-b73f-473e-85b6-27af092a9ba8" elementFormDefault="qualified">
    <xsd:import namespace="http://schemas.microsoft.com/office/2006/documentManagement/types"/>
    <xsd:import namespace="http://schemas.microsoft.com/office/infopath/2007/PartnerControls"/>
    <xsd:element name="Owner" ma:index="2" nillable="true" ma:displayName="Owner" ma:internalName="Owner" ma:readOnly="false">
      <xsd:simpleType>
        <xsd:restriction base="dms:Text">
          <xsd:maxLength value="255"/>
        </xsd:restriction>
      </xsd:simpleType>
    </xsd:element>
    <xsd:element name="Order0" ma:index="21" nillable="true" ma:displayName="Order" ma:indexed="true" ma:internalName="Order0" ma:readOnly="false">
      <xsd:simpleType>
        <xsd:restriction base="dms:Number"/>
      </xsd:simpleType>
    </xsd:element>
    <xsd:element name="MediaServiceMetadata" ma:index="22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3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2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31" nillable="true" ma:displayName="Tags" ma:hidden="true" ma:internalName="MediaServiceAutoTags" ma:readOnly="true">
      <xsd:simpleType>
        <xsd:restriction base="dms:Text"/>
      </xsd:simpleType>
    </xsd:element>
    <xsd:element name="MediaServiceOCR" ma:index="32" nillable="true" ma:displayName="Extracted Text" ma:hidden="true" ma:internalName="MediaServiceOCR" ma:readOnly="true">
      <xsd:simpleType>
        <xsd:restriction base="dms:Note"/>
      </xsd:simpleType>
    </xsd:element>
    <xsd:element name="MediaServiceGenerationTime" ma:index="3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3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3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9" nillable="true" ma:displayName="KeyPoints" ma:hidden="true" ma:internalName="MediaServiceKeyPoints" ma:readOnly="true">
      <xsd:simpleType>
        <xsd:restriction base="dms:Note"/>
      </xsd:simpleType>
    </xsd:element>
    <xsd:element name="MediaLengthInSeconds" ma:index="4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43" nillable="true" ma:taxonomy="true" ma:internalName="lcf76f155ced4ddcb4097134ff3c332f" ma:taxonomyFieldName="MediaServiceImageTags" ma:displayName="Image Tags" ma:readOnly="false" ma:fieldId="{5cf76f15-5ced-4ddc-b409-7134ff3c332f}" ma:taxonomyMulti="true" ma:sspId="63b4f369-e68d-40dc-b20e-bd2c7c5d9b0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45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1a8a6b1-29aa-4b9c-862e-ee82e92f705f" elementFormDefault="qualified">
    <xsd:import namespace="http://schemas.microsoft.com/office/2006/documentManagement/types"/>
    <xsd:import namespace="http://schemas.microsoft.com/office/infopath/2007/PartnerControls"/>
    <xsd:element name="Last_x0020_Updated_x0020_Date" ma:index="3" nillable="true" ma:displayName="Last Updated Date" ma:default="[today]" ma:format="DateOnly" ma:indexed="true" ma:internalName="Last_x0020_Updated_x0020_Date" ma:readOnly="false">
      <xsd:simpleType>
        <xsd:restriction base="dms:DateTime"/>
      </xsd:simpleType>
    </xsd:element>
    <xsd:element name="Post_x0020_on_x0020_the_x0020_SBS_x0020_Hub_x003f_" ma:index="4" nillable="true" ma:displayName="Post to the Hub?" ma:format="Dropdown" ma:indexed="true" ma:internalName="Post_x0020_on_x0020_the_x0020_SBS_x0020_Hub_x003F_" ma:readOnly="false">
      <xsd:simpleType>
        <xsd:restriction base="dms:Choice">
          <xsd:enumeration value="Yes"/>
          <xsd:enumeration value="No"/>
        </xsd:restriction>
      </xsd:simpleType>
    </xsd:element>
    <xsd:element name="Business_x0020_Solution" ma:index="5" nillable="true" ma:displayName="Business Solution" ma:internalName="Business_x0020_Solution" ma:readOnly="fals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Foodservice"/>
                    <xsd:enumeration value="Workplace &amp; Marketplace"/>
                  </xsd:restriction>
                </xsd:simpleType>
              </xsd:element>
            </xsd:sequence>
          </xsd:extension>
        </xsd:complexContent>
      </xsd:complexType>
    </xsd:element>
    <xsd:element name="Brands" ma:index="6" nillable="true" ma:displayName="Brand" ma:internalName="Brands" ma:readOnly="fals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Starbucks"/>
                    <xsd:enumeration value="Seattles Best"/>
                    <xsd:enumeration value="Torrefazione Italia"/>
                    <xsd:enumeration value="Teavana"/>
                    <xsd:enumeration value="Fontana"/>
                    <xsd:enumeration value="Blue Bottle"/>
                    <xsd:enumeration value="Chameleon"/>
                    <xsd:enumeration value="SL Select"/>
                    <xsd:enumeration value="Nescafe"/>
                    <xsd:enumeration value="Nespresso"/>
                    <xsd:enumeration value="Not Applicable"/>
                  </xsd:restriction>
                </xsd:simpleType>
              </xsd:element>
            </xsd:sequence>
          </xsd:extension>
        </xsd:complexContent>
      </xsd:complexType>
    </xsd:element>
    <xsd:element name="Function" ma:index="7" nillable="true" ma:displayName="Function" ma:format="Dropdown" ma:internalName="Function" ma:readOnly="false">
      <xsd:simpleType>
        <xsd:restriction base="dms:Choice">
          <xsd:enumeration value="Selling Story"/>
          <xsd:enumeration value="Product Information"/>
          <xsd:enumeration value="Marketing"/>
          <xsd:enumeration value="Training &amp; Reference"/>
          <xsd:enumeration value="Communications"/>
          <xsd:enumeration value="None"/>
        </xsd:restriction>
      </xsd:simpleType>
    </xsd:element>
    <xsd:element name="Audience" ma:index="8" nillable="true" ma:displayName="Audience" ma:format="Dropdown" ma:internalName="Audience" ma:readOnly="false">
      <xsd:simpleType>
        <xsd:restriction base="dms:Choice">
          <xsd:enumeration value="Internal Only"/>
          <xsd:enumeration value="Operator Facing"/>
          <xsd:enumeration value="Customer Facing"/>
          <xsd:enumeration value="Distributor Facing"/>
        </xsd:restriction>
      </xsd:simpleType>
    </xsd:element>
    <xsd:element name="Topic" ma:index="10" nillable="true" ma:displayName="Topic" ma:format="Dropdown" ma:internalName="Topic" ma:readOnly="false">
      <xsd:simpleType>
        <xsd:restriction base="dms:Choice">
          <xsd:enumeration value="AOP"/>
          <xsd:enumeration value="Autoshipments"/>
          <xsd:enumeration value="Backorder"/>
          <xsd:enumeration value="Billing/Purchasing"/>
          <xsd:enumeration value="Brand Information"/>
          <xsd:enumeration value="Branded Continuum"/>
          <xsd:enumeration value="Channel"/>
          <xsd:enumeration value="Cheetah Mail"/>
          <xsd:enumeration value="Consumer"/>
          <xsd:enumeration value="Communication"/>
          <xsd:enumeration value="Contacts"/>
          <xsd:enumeration value="Customer Portal"/>
          <xsd:enumeration value="Design Gallery"/>
          <xsd:enumeration value="Distribution"/>
          <xsd:enumeration value="DocuSign"/>
          <xsd:enumeration value="Ecommerce"/>
          <xsd:enumeration value="Equipment"/>
          <xsd:enumeration value="Equipment Service"/>
          <xsd:enumeration value="Forecasting"/>
          <xsd:enumeration value="FS Optimization"/>
          <xsd:enumeration value="Images"/>
          <xsd:enumeration value="Innovation"/>
          <xsd:enumeration value="Insights"/>
          <xsd:enumeration value="Integration"/>
          <xsd:enumeration value="Inventory"/>
          <xsd:enumeration value="iPad"/>
          <xsd:enumeration value="Item Information"/>
          <xsd:enumeration value="Job Start"/>
          <xsd:enumeration value="Leads"/>
          <xsd:enumeration value="Legal"/>
          <xsd:enumeration value="Marketing"/>
          <xsd:enumeration value="Marlin"/>
          <xsd:enumeration value="Master"/>
          <xsd:enumeration value="MBR"/>
          <xsd:enumeration value="New Account"/>
          <xsd:enumeration value="New Product"/>
          <xsd:enumeration value="O2C"/>
          <xsd:enumeration value="Offline"/>
          <xsd:enumeration value="Offboarding"/>
          <xsd:enumeration value="Onboarding"/>
          <xsd:enumeration value="Ordering"/>
          <xsd:enumeration value="Other"/>
          <xsd:enumeration value="Power BI"/>
          <xsd:enumeration value="Pricing"/>
          <xsd:enumeration value="Processes"/>
          <xsd:enumeration value="Product Guide"/>
          <xsd:enumeration value="Programming"/>
          <xsd:enumeration value="Recaps"/>
          <xsd:enumeration value="Retainer"/>
          <xsd:enumeration value="RPM"/>
          <xsd:enumeration value="Salesforce"/>
          <xsd:enumeration value="Sales Process Standardization"/>
          <xsd:enumeration value="Samples"/>
          <xsd:enumeration value="Shipping"/>
          <xsd:enumeration value="Shufflr/Deckbuilder"/>
          <xsd:enumeration value="Social Impact"/>
          <xsd:enumeration value="Social Media"/>
          <xsd:enumeration value="Solutions.com"/>
          <xsd:enumeration value="Strategy"/>
          <xsd:enumeration value="Summits"/>
          <xsd:enumeration value="Systems"/>
          <xsd:enumeration value="Tax"/>
          <xsd:enumeration value="Team Info"/>
          <xsd:enumeration value="Trade Shows"/>
          <xsd:enumeration value="Uploads"/>
          <xsd:enumeration value="VGS/Menu Boards"/>
          <xsd:enumeration value="Warehouse"/>
          <xsd:enumeration value="Whole Bean Unlock"/>
          <xsd:enumeration value="None"/>
        </xsd:restriction>
      </xsd:simpleType>
    </xsd:element>
    <xsd:element name="Promotion" ma:index="11" nillable="true" ma:displayName="Promotion" ma:format="Dropdown" ma:indexed="true" ma:internalName="Promotion" ma:readOnly="false">
      <xsd:simpleType>
        <xsd:restriction base="dms:Choice">
          <xsd:enumeration value="Spring"/>
          <xsd:enumeration value="Summer"/>
          <xsd:enumeration value="Summer 1"/>
          <xsd:enumeration value="Summer 2"/>
          <xsd:enumeration value="Fall"/>
          <xsd:enumeration value="Holiday"/>
          <xsd:enumeration value="Winter"/>
          <xsd:enumeration value="All"/>
          <xsd:enumeration value="None"/>
        </xsd:restriction>
      </xsd:simpleType>
    </xsd:element>
    <xsd:element name="Program" ma:index="12" nillable="true" ma:displayName="Program/Category" ma:format="Dropdown" ma:internalName="Program" ma:readOnly="false">
      <xsd:simpleType>
        <xsd:restriction base="dms:Choice">
          <xsd:enumeration value="Branded Continuum"/>
          <xsd:enumeration value="Brand Information"/>
          <xsd:enumeration value="Coffee"/>
          <xsd:enumeration value="Cold Brew"/>
          <xsd:enumeration value="DCE Luxury"/>
          <xsd:enumeration value="Espresso &amp; Blended"/>
          <xsd:enumeration value="Menu Boards &amp; Merchandising"/>
          <xsd:enumeration value="National Accounts"/>
          <xsd:enumeration value="RTD"/>
          <xsd:enumeration value="Single Serve"/>
          <xsd:enumeration value="Tea"/>
          <xsd:enumeration value="Other"/>
          <xsd:enumeration value="Equipment, Kiosks &amp; Carts"/>
          <xsd:enumeration value="Beverages"/>
          <xsd:enumeration value="Innovation"/>
          <xsd:enumeration value="None"/>
        </xsd:restriction>
      </xsd:simpleType>
    </xsd:element>
    <xsd:element name="National_x0020_Account" ma:index="13" nillable="true" ma:displayName="National Account" ma:format="Dropdown" ma:internalName="National_x0020_Account" ma:readOnly="false">
      <xsd:simpleType>
        <xsd:restriction base="dms:Choice">
          <xsd:enumeration value="B&amp;N"/>
          <xsd:enumeration value="Hospitality"/>
          <xsd:enumeration value="Military"/>
          <xsd:enumeration value="Healthcare"/>
          <xsd:enumeration value="C&amp;U"/>
          <xsd:enumeration value="B&amp;I"/>
          <xsd:enumeration value="Onsite"/>
          <xsd:enumeration value="Recreation &amp; Travel"/>
          <xsd:enumeration value="Workplace"/>
          <xsd:enumeration value="Marketplace"/>
        </xsd:restriction>
      </xsd:simpleType>
    </xsd:element>
    <xsd:element name="Subject_x0020_Matter" ma:index="14" nillable="true" ma:displayName="Subject Matter" ma:internalName="Subject_x0020_Matter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Drip Equipment"/>
                    <xsd:enumeration value="Espresso Equipment"/>
                    <xsd:enumeration value="Single Cup Equipment"/>
                    <xsd:enumeration value="Other Equipment"/>
                    <xsd:enumeration value="Kiosks &amp; Carts"/>
                    <xsd:enumeration value="Water Filtration"/>
                    <xsd:enumeration value="Equipment Service"/>
                    <xsd:enumeration value="Brewed Coffee"/>
                    <xsd:enumeration value="Iced Coffee"/>
                    <xsd:enumeration value="Espresso"/>
                    <xsd:enumeration value="Iced Espresso"/>
                    <xsd:enumeration value="Reserve"/>
                    <xsd:enumeration value="Frappuccino"/>
                    <xsd:enumeration value="Blended"/>
                    <xsd:enumeration value="Cold Brew"/>
                    <xsd:enumeration value="Nitro"/>
                    <xsd:enumeration value="Countertop Solution: Chameleon"/>
                    <xsd:enumeration value="Keg Draft: Chameleon"/>
                    <xsd:enumeration value="Hot Chocolate"/>
                    <xsd:enumeration value="Hot Brew: Chameleon"/>
                    <xsd:enumeration value="VIA Instant"/>
                    <xsd:enumeration value="K-cups"/>
                    <xsd:enumeration value="Verismo Pods"/>
                    <xsd:enumeration value="Mars Flavia"/>
                    <xsd:enumeration value="Paper"/>
                    <xsd:enumeration value="Non-dairy"/>
                    <xsd:enumeration value="Refreshers"/>
                    <xsd:enumeration value="Sauces"/>
                    <xsd:enumeration value="Syrup"/>
                    <xsd:enumeration value="Tea"/>
                    <xsd:enumeration value="Trike"/>
                    <xsd:enumeration value="Iced Tea"/>
                    <xsd:enumeration value="Liquid Coffee"/>
                    <xsd:enumeration value="Packaging"/>
                    <xsd:enumeration value="Fixtures"/>
                    <xsd:enumeration value="Merchandise"/>
                    <xsd:enumeration value="Smallwares"/>
                    <xsd:enumeration value="Display Merchandise"/>
                    <xsd:enumeration value="Menu Boards"/>
                    <xsd:enumeration value="RTD"/>
                    <xsd:enumeration value="LTO"/>
                    <xsd:enumeration value="Starbucks Truck"/>
                    <xsd:enumeration value="Global Responsibility"/>
                    <xsd:enumeration value="Brand Guardrails"/>
                    <xsd:enumeration value="Marketing"/>
                    <xsd:enumeration value="Social Media"/>
                    <xsd:enumeration value="Digital Marketing"/>
                    <xsd:enumeration value="Sustainability"/>
                  </xsd:restriction>
                </xsd:simpleType>
              </xsd:element>
            </xsd:sequence>
          </xsd:extension>
        </xsd:complexContent>
      </xsd:complexType>
    </xsd:element>
    <xsd:element name="Equipment" ma:index="15" nillable="true" ma:displayName="Equipment" ma:internalName="Equipment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Airpot Brewer"/>
                    <xsd:enumeration value="1.5 Gal Brewer"/>
                    <xsd:enumeration value="3 Gal Brewer"/>
                    <xsd:enumeration value="Large Format Brewer"/>
                    <xsd:enumeration value="Tea/Water Brewer"/>
                    <xsd:enumeration value="Grinder"/>
                    <xsd:enumeration value="Black &amp; White"/>
                    <xsd:enumeration value="On The Go"/>
                    <xsd:enumeration value="Mobile Station"/>
                    <xsd:enumeration value="Verismo 701"/>
                    <xsd:enumeration value="Vitamix Blender"/>
                    <xsd:enumeration value="APPIA"/>
                    <xsd:enumeration value="Verismo Professional"/>
                    <xsd:enumeration value="Serenade"/>
                    <xsd:enumeration value="Digital I-cup"/>
                    <xsd:enumeration value="Epayment"/>
                    <xsd:enumeration value="Vending"/>
                    <xsd:enumeration value="Cold Brew"/>
                    <xsd:enumeration value="Liquid Coffee"/>
                    <xsd:enumeration value="Parts"/>
                    <xsd:enumeration value="Water Filter"/>
                    <xsd:enumeration value="Cold Inline Dispenser"/>
                    <xsd:enumeration value="Cold Brew Countertop System"/>
                  </xsd:restriction>
                </xsd:simpleType>
              </xsd:element>
            </xsd:sequence>
          </xsd:extension>
        </xsd:complexContent>
      </xsd:complexType>
    </xsd:element>
    <xsd:element name="Project_x0020_Name" ma:index="16" nillable="true" ma:displayName="Project Name" ma:indexed="true" ma:internalName="Project_x0020_Name" ma:readOnly="false">
      <xsd:simpleType>
        <xsd:restriction base="dms:Text">
          <xsd:maxLength value="255"/>
        </xsd:restriction>
      </xsd:simpleType>
    </xsd:element>
    <xsd:element name="Archive" ma:index="18" nillable="true" ma:displayName="Archive" ma:default="0" ma:indexed="true" ma:internalName="Archive" ma:readOnly="false">
      <xsd:simpleType>
        <xsd:restriction base="dms:Boolean"/>
      </xsd:simpleType>
    </xsd:element>
    <xsd:element name="Applicable_x0020_Team_x0020_or_x0020_Role" ma:index="19" nillable="true" ma:displayName="Applicable Team or Role" ma:format="Dropdown" ma:internalName="Applicable_x0020_Team_x0020_or_x0020_Role">
      <xsd:simpleType>
        <xsd:union memberTypes="dms:Text">
          <xsd:simpleType>
            <xsd:restriction base="dms:Choice">
              <xsd:enumeration value="BDM"/>
              <xsd:enumeration value="Sr. BDM"/>
              <xsd:enumeration value="BDR"/>
              <xsd:enumeration value="ROS"/>
              <xsd:enumeration value="ISAR"/>
              <xsd:enumeration value="CSA"/>
              <xsd:enumeration value="Equipment"/>
              <xsd:enumeration value="RM"/>
              <xsd:enumeration value="NAE"/>
              <xsd:enumeration value="Marketing"/>
              <xsd:enumeration value="SSS"/>
            </xsd:restriction>
          </xsd:simpleType>
        </xsd:union>
      </xsd:simpleType>
    </xsd:element>
    <xsd:element name="_dlc_DocIdUrl" ma:index="20" nillable="true" ma:displayName="Document ID" ma:description="Permanent link to this document." ma:hidden="true" ma:internalName="_dlc_DocIdUrl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" ma:index="29" nillable="true" ma:displayName="Document ID Value" ma:description="The value of the document ID assigned to this item." ma:hidden="true" ma:internalName="_dlc_DocId" ma:readOnly="false">
      <xsd:simpleType>
        <xsd:restriction base="dms:Text"/>
      </xsd:simpleType>
    </xsd:element>
    <xsd:element name="_dlc_DocIdPersistId" ma:index="30" nillable="true" ma:displayName="Persist ID" ma:description="Keep ID on add." ma:hidden="true" ma:internalName="_dlc_DocIdPersistId" ma:readOnly="false">
      <xsd:simpleType>
        <xsd:restriction base="dms:Boolean"/>
      </xsd:simpleType>
    </xsd:element>
    <xsd:element name="SharedWithUsers" ma:index="33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4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44" nillable="true" ma:displayName="Taxonomy Catch All Column" ma:hidden="true" ma:list="{ae86db6d-6c0a-487d-b35b-fdb8ef8f891a}" ma:internalName="TaxCatchAll" ma:showField="CatchAllData" ma:web="11a8a6b1-29aa-4b9c-862e-ee82e92f705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Format" ma:index="9" nillable="true" ma:displayName="Format" ma:format="Dropdown" ma:internalName="_Format">
      <xsd:simpleType>
        <xsd:restriction base="dms:Choice">
          <xsd:enumeration value="Account Summary"/>
          <xsd:enumeration value="Agreement"/>
          <xsd:enumeration value="Brief"/>
          <xsd:enumeration value="Calculator"/>
          <xsd:enumeration value="Calendar"/>
          <xsd:enumeration value="Certificate"/>
          <xsd:enumeration value="Checklists"/>
          <xsd:enumeration value="Communication Bulletin"/>
          <xsd:enumeration value="Contact List"/>
          <xsd:enumeration value="Contracts/Agreement"/>
          <xsd:enumeration value="Customer Lists"/>
          <xsd:enumeration value="Customer Communication"/>
          <xsd:enumeration value="Distributor Letter"/>
          <xsd:enumeration value="Email"/>
          <xsd:enumeration value="Equipment Card"/>
          <xsd:enumeration value="Equipment Documents"/>
          <xsd:enumeration value="FAQ"/>
          <xsd:enumeration value="Flow Chart"/>
          <xsd:enumeration value="Form"/>
          <xsd:enumeration value="FS Customer Letters"/>
          <xsd:enumeration value="Guidelines"/>
          <xsd:enumeration value="Hub Link"/>
          <xsd:enumeration value="Image"/>
          <xsd:enumeration value="Image Deck"/>
          <xsd:enumeration value="Invoice"/>
          <xsd:enumeration value="Legacy Documents"/>
          <xsd:enumeration value="Logo"/>
          <xsd:enumeration value="Manual"/>
          <xsd:enumeration value="Map"/>
          <xsd:enumeration value="Marketing"/>
          <xsd:enumeration value="New Account Mgt"/>
          <xsd:enumeration value="Nutritional Information"/>
          <xsd:enumeration value="Operator Letter"/>
          <xsd:enumeration value="Org Chart"/>
          <xsd:enumeration value="Pipeline"/>
          <xsd:enumeration value="Presentation"/>
          <xsd:enumeration value="Pricing"/>
          <xsd:enumeration value="Process Guide"/>
          <xsd:enumeration value="Product Cards"/>
          <xsd:enumeration value="Proforma"/>
          <xsd:enumeration value="Program Summary"/>
          <xsd:enumeration value="Promo Scorecard"/>
          <xsd:enumeration value="QA"/>
          <xsd:enumeration value="Recipe"/>
          <xsd:enumeration value="Report"/>
          <xsd:enumeration value="Request Form"/>
          <xsd:enumeration value="Research"/>
          <xsd:enumeration value="Sales Deck"/>
          <xsd:enumeration value="Sell Sheet"/>
          <xsd:enumeration value="SKU Attributes"/>
          <xsd:enumeration value="SKU List"/>
          <xsd:enumeration value="Spec Sheet"/>
          <xsd:enumeration value="Template Presentation"/>
          <xsd:enumeration value="Template"/>
          <xsd:enumeration value="Timeline"/>
          <xsd:enumeration value="Tracker"/>
          <xsd:enumeration value="Video"/>
          <xsd:enumeration value="Website"/>
          <xsd:enumeration value="Selling Worksheet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86481C3-A203-4F86-B01D-B191E2BBEA3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7341DE6-A9D9-4934-A356-A12D02470A5E}">
  <ds:schemaRefs>
    <ds:schemaRef ds:uri="http://purl.org/dc/elements/1.1/"/>
    <ds:schemaRef ds:uri="http://purl.org/dc/terms/"/>
    <ds:schemaRef ds:uri="http://schemas.microsoft.com/office/2006/documentManagement/types"/>
    <ds:schemaRef ds:uri="45265fe6-b73f-473e-85b6-27af092a9ba8"/>
    <ds:schemaRef ds:uri="http://www.w3.org/XML/1998/namespace"/>
    <ds:schemaRef ds:uri="http://purl.org/dc/dcmitype/"/>
    <ds:schemaRef ds:uri="http://schemas.microsoft.com/office/2006/metadata/properties"/>
    <ds:schemaRef ds:uri="11a8a6b1-29aa-4b9c-862e-ee82e92f705f"/>
    <ds:schemaRef ds:uri="http://schemas.microsoft.com/office/infopath/2007/PartnerControls"/>
    <ds:schemaRef ds:uri="http://schemas.openxmlformats.org/package/2006/metadata/core-properties"/>
    <ds:schemaRef ds:uri="http://schemas.microsoft.com/sharepoint/v3/field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1DBFEB72-174C-47F4-AC86-187F0B7E24EC}">
  <ds:schemaRefs>
    <ds:schemaRef ds:uri="http://schemas.microsoft.com/sharepoint/events"/>
  </ds:schemaRefs>
</ds:datastoreItem>
</file>

<file path=customXml/itemProps4.xml><?xml version="1.0" encoding="utf-8"?>
<ds:datastoreItem xmlns:ds="http://schemas.openxmlformats.org/officeDocument/2006/customXml" ds:itemID="{856F8346-F3AD-4667-9F02-28BD984D88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45265fe6-b73f-473e-85b6-27af092a9ba8"/>
    <ds:schemaRef ds:uri="11a8a6b1-29aa-4b9c-862e-ee82e92f705f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389</Words>
  <Application>Microsoft Office PowerPoint</Application>
  <PresentationFormat>Custom</PresentationFormat>
  <Paragraphs>85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1_Office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Bednarczyk</dc:creator>
  <cp:lastModifiedBy>Boeding,Derek,US-Seattle</cp:lastModifiedBy>
  <cp:revision>3</cp:revision>
  <dcterms:created xsi:type="dcterms:W3CDTF">2023-07-05T19:37:34Z</dcterms:created>
  <dcterms:modified xsi:type="dcterms:W3CDTF">2023-08-29T12:45:45Z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0x010100CFC1AA25B67CDF4BAD946D2C457D3322</vt:lpwstr>
  </property>
  <property fmtid="{D5CDD505-2E9C-101B-9397-08002B2CF9AE}" pid="3" name="MediaServiceImageTags">
    <vt:lpwstr/>
  </property>
  <property fmtid="{D5CDD505-2E9C-101B-9397-08002B2CF9AE}" pid="4" name="_dlc_DocIdItemGuid">
    <vt:lpwstr>586e209f-618a-49ba-ae91-45145a792ce5</vt:lpwstr>
  </property>
  <property fmtid="{D5CDD505-2E9C-101B-9397-08002B2CF9AE}" pid="5" name="MSIP_Label_1ada0a2f-b917-4d51-b0d0-d418a10c8b23_Enabled">
    <vt:lpwstr>true</vt:lpwstr>
  </property>
  <property fmtid="{D5CDD505-2E9C-101B-9397-08002B2CF9AE}" pid="6" name="MSIP_Label_1ada0a2f-b917-4d51-b0d0-d418a10c8b23_SetDate">
    <vt:lpwstr>2023-08-29T12:45:18Z</vt:lpwstr>
  </property>
  <property fmtid="{D5CDD505-2E9C-101B-9397-08002B2CF9AE}" pid="7" name="MSIP_Label_1ada0a2f-b917-4d51-b0d0-d418a10c8b23_Method">
    <vt:lpwstr>Standard</vt:lpwstr>
  </property>
  <property fmtid="{D5CDD505-2E9C-101B-9397-08002B2CF9AE}" pid="8" name="MSIP_Label_1ada0a2f-b917-4d51-b0d0-d418a10c8b23_Name">
    <vt:lpwstr>1ada0a2f-b917-4d51-b0d0-d418a10c8b23</vt:lpwstr>
  </property>
  <property fmtid="{D5CDD505-2E9C-101B-9397-08002B2CF9AE}" pid="9" name="MSIP_Label_1ada0a2f-b917-4d51-b0d0-d418a10c8b23_SiteId">
    <vt:lpwstr>12a3af23-a769-4654-847f-958f3d479f4a</vt:lpwstr>
  </property>
  <property fmtid="{D5CDD505-2E9C-101B-9397-08002B2CF9AE}" pid="10" name="MSIP_Label_1ada0a2f-b917-4d51-b0d0-d418a10c8b23_ActionId">
    <vt:lpwstr>39012219-4747-4bb9-8254-996ae2b1edea</vt:lpwstr>
  </property>
  <property fmtid="{D5CDD505-2E9C-101B-9397-08002B2CF9AE}" pid="11" name="MSIP_Label_1ada0a2f-b917-4d51-b0d0-d418a10c8b23_ContentBits">
    <vt:lpwstr>0</vt:lpwstr>
  </property>
</Properties>
</file>