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6" r:id="rId4"/>
    <p:sldMasterId id="2147483932" r:id="rId5"/>
    <p:sldMasterId id="2147483937" r:id="rId6"/>
  </p:sldMasterIdLst>
  <p:notesMasterIdLst>
    <p:notesMasterId r:id="rId9"/>
  </p:notesMasterIdLst>
  <p:sldIdLst>
    <p:sldId id="271" r:id="rId7"/>
    <p:sldId id="270" r:id="rId8"/>
  </p:sldIdLst>
  <p:sldSz cx="51206400" cy="288036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1pPr>
    <a:lvl2pPr marL="100358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2pPr>
    <a:lvl3pPr marL="200716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3pPr>
    <a:lvl4pPr marL="3010747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4pPr>
    <a:lvl5pPr marL="401433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5pPr>
    <a:lvl6pPr marL="501791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6pPr>
    <a:lvl7pPr marL="6021492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7pPr>
    <a:lvl8pPr marL="702507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8pPr>
    <a:lvl9pPr marL="8028656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A0249AD-6814-6027-1E61-FF674B454FFC}" name="Beth Flatley" initials="BF" userId="S::beth.flatley@advantagesolutions.net::992ceaea-a806-4c73-a042-2c439b4978f4" providerId="AD"/>
  <p188:author id="{538EEEC6-0D5C-4C40-7E5B-C2B81E7C07CD}" name="Niki Damiani" initials="ND" userId="S::niki.damiani@advantagesolutions.net::a0ec21ec-40ec-47dc-9e74-573d14d95d8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uren,Andres,SEATTLE,NUSA STARB Seattle Marketing Branded Sol" initials="MSSMBS" lastIdx="21" clrIdx="0">
    <p:extLst>
      <p:ext uri="{19B8F6BF-5375-455C-9EA6-DF929625EA0E}">
        <p15:presenceInfo xmlns:p15="http://schemas.microsoft.com/office/powerpoint/2012/main" userId="S::Andres.Maturen@us.nestle.com::b00f36ca-0016-40d7-bc62-e4ebfcb59b63" providerId="AD"/>
      </p:ext>
    </p:extLst>
  </p:cmAuthor>
  <p:cmAuthor id="2" name="Niki Damiani" initials="ND" lastIdx="4" clrIdx="1">
    <p:extLst>
      <p:ext uri="{19B8F6BF-5375-455C-9EA6-DF929625EA0E}">
        <p15:presenceInfo xmlns:p15="http://schemas.microsoft.com/office/powerpoint/2012/main" userId="S::niki.damiani@advantagesolutions.net::a0ec21ec-40ec-47dc-9e74-573d14d95d81" providerId="AD"/>
      </p:ext>
    </p:extLst>
  </p:cmAuthor>
  <p:cmAuthor id="3" name="Beth Flatley" initials="BF" lastIdx="22" clrIdx="2">
    <p:extLst>
      <p:ext uri="{19B8F6BF-5375-455C-9EA6-DF929625EA0E}">
        <p15:presenceInfo xmlns:p15="http://schemas.microsoft.com/office/powerpoint/2012/main" userId="S::elizabeth.flatley@advantagesolutions.net::992ceaea-a806-4c73-a042-2c439b4978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3838"/>
    <a:srgbClr val="EBE0D0"/>
    <a:srgbClr val="A9D18E"/>
    <a:srgbClr val="003A26"/>
    <a:srgbClr val="007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5A76F1-123C-444B-A364-A854C7331FCE}" v="2" dt="2023-05-17T17:12:48.9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26"/>
    <p:restoredTop sz="94830"/>
  </p:normalViewPr>
  <p:slideViewPr>
    <p:cSldViewPr snapToGrid="0">
      <p:cViewPr>
        <p:scale>
          <a:sx n="81" d="100"/>
          <a:sy n="81" d="100"/>
        </p:scale>
        <p:origin x="-16472" y="-8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font" Target="fonts/font4.fntdata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1.xml"/><Relationship Id="rId12" Type="http://schemas.openxmlformats.org/officeDocument/2006/relationships/font" Target="fonts/font3.fntdata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font" Target="fonts/font2.fntdata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i Damiani" userId="S::niki.damiani@advantagesolutions.net::a0ec21ec-40ec-47dc-9e74-573d14d95d81" providerId="AD" clId="Web-{80B5204B-C009-5CF6-8156-37787BC013E9}"/>
    <pc:docChg chg="mod">
      <pc:chgData name="Niki Damiani" userId="S::niki.damiani@advantagesolutions.net::a0ec21ec-40ec-47dc-9e74-573d14d95d81" providerId="AD" clId="Web-{80B5204B-C009-5CF6-8156-37787BC013E9}" dt="2022-09-15T17:32:44.789" v="2"/>
      <pc:docMkLst>
        <pc:docMk/>
      </pc:docMkLst>
      <pc:sldChg chg="addCm modCm">
        <pc:chgData name="Niki Damiani" userId="S::niki.damiani@advantagesolutions.net::a0ec21ec-40ec-47dc-9e74-573d14d95d81" providerId="AD" clId="Web-{80B5204B-C009-5CF6-8156-37787BC013E9}" dt="2022-09-15T17:32:44.789" v="2"/>
        <pc:sldMkLst>
          <pc:docMk/>
          <pc:sldMk cId="2153780076" sldId="271"/>
        </pc:sldMkLst>
      </pc:sldChg>
    </pc:docChg>
  </pc:docChgLst>
  <pc:docChgLst>
    <pc:chgData name="Jenny Bednarczyk" userId="7f9c8ffc-95af-4b04-92c4-fd32820764eb" providerId="ADAL" clId="{F218F817-BC15-B84A-B94D-3DCCA703A5B3}"/>
    <pc:docChg chg="undo custSel modSld">
      <pc:chgData name="Jenny Bednarczyk" userId="7f9c8ffc-95af-4b04-92c4-fd32820764eb" providerId="ADAL" clId="{F218F817-BC15-B84A-B94D-3DCCA703A5B3}" dt="2022-09-15T22:33:17.283" v="22" actId="20577"/>
      <pc:docMkLst>
        <pc:docMk/>
      </pc:docMkLst>
      <pc:sldChg chg="modSp mod modCm">
        <pc:chgData name="Jenny Bednarczyk" userId="7f9c8ffc-95af-4b04-92c4-fd32820764eb" providerId="ADAL" clId="{F218F817-BC15-B84A-B94D-3DCCA703A5B3}" dt="2022-09-15T22:31:09.271" v="6"/>
        <pc:sldMkLst>
          <pc:docMk/>
          <pc:sldMk cId="2810031712" sldId="270"/>
        </pc:sldMkLst>
        <pc:spChg chg="mod">
          <ac:chgData name="Jenny Bednarczyk" userId="7f9c8ffc-95af-4b04-92c4-fd32820764eb" providerId="ADAL" clId="{F218F817-BC15-B84A-B94D-3DCCA703A5B3}" dt="2022-09-15T22:31:05.144" v="5" actId="1076"/>
          <ac:spMkLst>
            <pc:docMk/>
            <pc:sldMk cId="2810031712" sldId="270"/>
            <ac:spMk id="8" creationId="{7C2D076E-270E-474B-861C-58DF237BBCBE}"/>
          </ac:spMkLst>
        </pc:spChg>
      </pc:sldChg>
      <pc:sldChg chg="modSp mod modCm">
        <pc:chgData name="Jenny Bednarczyk" userId="7f9c8ffc-95af-4b04-92c4-fd32820764eb" providerId="ADAL" clId="{F218F817-BC15-B84A-B94D-3DCCA703A5B3}" dt="2022-09-15T22:33:17.283" v="22" actId="20577"/>
        <pc:sldMkLst>
          <pc:docMk/>
          <pc:sldMk cId="2153780076" sldId="271"/>
        </pc:sldMkLst>
        <pc:spChg chg="mod">
          <ac:chgData name="Jenny Bednarczyk" userId="7f9c8ffc-95af-4b04-92c4-fd32820764eb" providerId="ADAL" clId="{F218F817-BC15-B84A-B94D-3DCCA703A5B3}" dt="2022-09-15T22:33:17.283" v="22" actId="20577"/>
          <ac:spMkLst>
            <pc:docMk/>
            <pc:sldMk cId="2153780076" sldId="271"/>
            <ac:spMk id="7" creationId="{50426939-EAE7-4A63-A5BA-9E4817FCFCEA}"/>
          </ac:spMkLst>
        </pc:spChg>
      </pc:sldChg>
    </pc:docChg>
  </pc:docChgLst>
  <pc:docChgLst>
    <pc:chgData name="Beth Flatley" userId="992ceaea-a806-4c73-a042-2c439b4978f4" providerId="ADAL" clId="{363337E3-F771-E740-8955-0868CAFD88CF}"/>
    <pc:docChg chg="modMainMaster">
      <pc:chgData name="Beth Flatley" userId="992ceaea-a806-4c73-a042-2c439b4978f4" providerId="ADAL" clId="{363337E3-F771-E740-8955-0868CAFD88CF}" dt="2023-05-12T19:43:18.025" v="1" actId="732"/>
      <pc:docMkLst>
        <pc:docMk/>
      </pc:docMkLst>
      <pc:sldMasterChg chg="modSldLayout">
        <pc:chgData name="Beth Flatley" userId="992ceaea-a806-4c73-a042-2c439b4978f4" providerId="ADAL" clId="{363337E3-F771-E740-8955-0868CAFD88CF}" dt="2023-05-12T19:43:18.025" v="1" actId="732"/>
        <pc:sldMasterMkLst>
          <pc:docMk/>
          <pc:sldMasterMk cId="2156331649" sldId="2147483932"/>
        </pc:sldMasterMkLst>
        <pc:sldLayoutChg chg="modSp mod">
          <pc:chgData name="Beth Flatley" userId="992ceaea-a806-4c73-a042-2c439b4978f4" providerId="ADAL" clId="{363337E3-F771-E740-8955-0868CAFD88CF}" dt="2023-05-12T19:43:09.639" v="0" actId="732"/>
          <pc:sldLayoutMkLst>
            <pc:docMk/>
            <pc:sldMasterMk cId="2156331649" sldId="2147483932"/>
            <pc:sldLayoutMk cId="3092819200" sldId="2147483934"/>
          </pc:sldLayoutMkLst>
          <pc:picChg chg="mod modCrop">
            <ac:chgData name="Beth Flatley" userId="992ceaea-a806-4c73-a042-2c439b4978f4" providerId="ADAL" clId="{363337E3-F771-E740-8955-0868CAFD88CF}" dt="2023-05-12T19:43:09.639" v="0" actId="732"/>
            <ac:picMkLst>
              <pc:docMk/>
              <pc:sldMasterMk cId="2156331649" sldId="2147483932"/>
              <pc:sldLayoutMk cId="3092819200" sldId="2147483934"/>
              <ac:picMk id="5" creationId="{D77B7532-F288-3448-AF4D-1D410D37E83C}"/>
            </ac:picMkLst>
          </pc:picChg>
        </pc:sldLayoutChg>
        <pc:sldLayoutChg chg="modSp mod">
          <pc:chgData name="Beth Flatley" userId="992ceaea-a806-4c73-a042-2c439b4978f4" providerId="ADAL" clId="{363337E3-F771-E740-8955-0868CAFD88CF}" dt="2023-05-12T19:43:18.025" v="1" actId="732"/>
          <pc:sldLayoutMkLst>
            <pc:docMk/>
            <pc:sldMasterMk cId="2156331649" sldId="2147483932"/>
            <pc:sldLayoutMk cId="2468181299" sldId="2147483940"/>
          </pc:sldLayoutMkLst>
          <pc:picChg chg="mod modCrop">
            <ac:chgData name="Beth Flatley" userId="992ceaea-a806-4c73-a042-2c439b4978f4" providerId="ADAL" clId="{363337E3-F771-E740-8955-0868CAFD88CF}" dt="2023-05-12T19:43:18.025" v="1" actId="732"/>
            <ac:picMkLst>
              <pc:docMk/>
              <pc:sldMasterMk cId="2156331649" sldId="2147483932"/>
              <pc:sldLayoutMk cId="2468181299" sldId="2147483940"/>
              <ac:picMk id="5" creationId="{D77B7532-F288-3448-AF4D-1D410D37E83C}"/>
            </ac:picMkLst>
          </pc:picChg>
        </pc:sldLayoutChg>
      </pc:sldMasterChg>
    </pc:docChg>
  </pc:docChgLst>
  <pc:docChgLst>
    <pc:chgData name="Beth Flatley" userId="992ceaea-a806-4c73-a042-2c439b4978f4" providerId="ADAL" clId="{190B944A-38B5-E643-9174-E6E5A30884ED}"/>
    <pc:docChg chg="undo custSel modMainMaster">
      <pc:chgData name="Beth Flatley" userId="992ceaea-a806-4c73-a042-2c439b4978f4" providerId="ADAL" clId="{190B944A-38B5-E643-9174-E6E5A30884ED}" dt="2022-09-15T15:59:54.994" v="511"/>
      <pc:docMkLst>
        <pc:docMk/>
      </pc:docMkLst>
      <pc:sldChg chg="addCm">
        <pc:chgData name="Beth Flatley" userId="992ceaea-a806-4c73-a042-2c439b4978f4" providerId="ADAL" clId="{190B944A-38B5-E643-9174-E6E5A30884ED}" dt="2022-09-15T15:56:40.319" v="0"/>
        <pc:sldMkLst>
          <pc:docMk/>
          <pc:sldMk cId="2810031712" sldId="270"/>
        </pc:sldMkLst>
      </pc:sldChg>
      <pc:sldChg chg="addCm">
        <pc:chgData name="Beth Flatley" userId="992ceaea-a806-4c73-a042-2c439b4978f4" providerId="ADAL" clId="{190B944A-38B5-E643-9174-E6E5A30884ED}" dt="2022-09-15T15:59:54.994" v="511"/>
        <pc:sldMkLst>
          <pc:docMk/>
          <pc:sldMk cId="2153780076" sldId="271"/>
        </pc:sldMkLst>
      </pc:sldChg>
      <pc:sldMasterChg chg="modSldLayout">
        <pc:chgData name="Beth Flatley" userId="992ceaea-a806-4c73-a042-2c439b4978f4" providerId="ADAL" clId="{190B944A-38B5-E643-9174-E6E5A30884ED}" dt="2022-09-15T15:59:29.991" v="510"/>
        <pc:sldMasterMkLst>
          <pc:docMk/>
          <pc:sldMasterMk cId="2225044495" sldId="2147483937"/>
        </pc:sldMasterMkLst>
        <pc:sldLayoutChg chg="addSp delSp modSp mod">
          <pc:chgData name="Beth Flatley" userId="992ceaea-a806-4c73-a042-2c439b4978f4" providerId="ADAL" clId="{190B944A-38B5-E643-9174-E6E5A30884ED}" dt="2022-09-15T15:59:29.991" v="510"/>
          <pc:sldLayoutMkLst>
            <pc:docMk/>
            <pc:sldMasterMk cId="2225044495" sldId="2147483937"/>
            <pc:sldLayoutMk cId="18875164" sldId="2147483938"/>
          </pc:sldLayoutMkLst>
          <pc:spChg chg="del mod">
            <ac:chgData name="Beth Flatley" userId="992ceaea-a806-4c73-a042-2c439b4978f4" providerId="ADAL" clId="{190B944A-38B5-E643-9174-E6E5A30884ED}" dt="2022-09-15T15:59:28.001" v="509" actId="478"/>
            <ac:spMkLst>
              <pc:docMk/>
              <pc:sldMasterMk cId="2225044495" sldId="2147483937"/>
              <pc:sldLayoutMk cId="18875164" sldId="2147483938"/>
              <ac:spMk id="2" creationId="{7141A91F-C56F-8CF9-207C-2FC7A4C9FA11}"/>
            </ac:spMkLst>
          </pc:spChg>
          <pc:picChg chg="add mod">
            <ac:chgData name="Beth Flatley" userId="992ceaea-a806-4c73-a042-2c439b4978f4" providerId="ADAL" clId="{190B944A-38B5-E643-9174-E6E5A30884ED}" dt="2022-09-15T15:59:29.991" v="510"/>
            <ac:picMkLst>
              <pc:docMk/>
              <pc:sldMasterMk cId="2225044495" sldId="2147483937"/>
              <pc:sldLayoutMk cId="18875164" sldId="2147483938"/>
              <ac:picMk id="3" creationId="{88B1DE6D-5C53-8AE1-9AAD-59C3CD8AA8D2}"/>
            </ac:picMkLst>
          </pc:picChg>
          <pc:picChg chg="del mod">
            <ac:chgData name="Beth Flatley" userId="992ceaea-a806-4c73-a042-2c439b4978f4" providerId="ADAL" clId="{190B944A-38B5-E643-9174-E6E5A30884ED}" dt="2022-09-15T15:58:35.436" v="35" actId="21"/>
            <ac:picMkLst>
              <pc:docMk/>
              <pc:sldMasterMk cId="2225044495" sldId="2147483937"/>
              <pc:sldLayoutMk cId="18875164" sldId="2147483938"/>
              <ac:picMk id="4" creationId="{BCD27ED5-4C35-4154-F903-47AE00F19D08}"/>
            </ac:picMkLst>
          </pc:picChg>
        </pc:sldLayoutChg>
      </pc:sldMasterChg>
    </pc:docChg>
  </pc:docChgLst>
  <pc:docChgLst>
    <pc:chgData name="Jenny Bednarczyk" userId="7f9c8ffc-95af-4b04-92c4-fd32820764eb" providerId="ADAL" clId="{CDFDB562-7833-A243-BEEB-D108906231E6}"/>
    <pc:docChg chg="undo custSel modSld modMainMaster">
      <pc:chgData name="Jenny Bednarczyk" userId="7f9c8ffc-95af-4b04-92c4-fd32820764eb" providerId="ADAL" clId="{CDFDB562-7833-A243-BEEB-D108906231E6}" dt="2022-09-29T18:29:48.730" v="47" actId="1076"/>
      <pc:docMkLst>
        <pc:docMk/>
      </pc:docMkLst>
      <pc:sldChg chg="modSp mod">
        <pc:chgData name="Jenny Bednarczyk" userId="7f9c8ffc-95af-4b04-92c4-fd32820764eb" providerId="ADAL" clId="{CDFDB562-7833-A243-BEEB-D108906231E6}" dt="2022-09-29T18:23:28.068" v="29" actId="14100"/>
        <pc:sldMkLst>
          <pc:docMk/>
          <pc:sldMk cId="2810031712" sldId="270"/>
        </pc:sldMkLst>
        <pc:spChg chg="mod">
          <ac:chgData name="Jenny Bednarczyk" userId="7f9c8ffc-95af-4b04-92c4-fd32820764eb" providerId="ADAL" clId="{CDFDB562-7833-A243-BEEB-D108906231E6}" dt="2022-09-29T18:23:28.068" v="29" actId="14100"/>
          <ac:spMkLst>
            <pc:docMk/>
            <pc:sldMk cId="2810031712" sldId="270"/>
            <ac:spMk id="16" creationId="{F0F2F9C1-E4F4-4710-BC3F-32A71EB4097A}"/>
          </ac:spMkLst>
        </pc:spChg>
      </pc:sldChg>
      <pc:sldChg chg="modSp mod">
        <pc:chgData name="Jenny Bednarczyk" userId="7f9c8ffc-95af-4b04-92c4-fd32820764eb" providerId="ADAL" clId="{CDFDB562-7833-A243-BEEB-D108906231E6}" dt="2022-09-29T18:10:50.935" v="19" actId="1076"/>
        <pc:sldMkLst>
          <pc:docMk/>
          <pc:sldMk cId="2153780076" sldId="271"/>
        </pc:sldMkLst>
        <pc:spChg chg="mod">
          <ac:chgData name="Jenny Bednarczyk" userId="7f9c8ffc-95af-4b04-92c4-fd32820764eb" providerId="ADAL" clId="{CDFDB562-7833-A243-BEEB-D108906231E6}" dt="2022-09-29T18:10:50.935" v="19" actId="1076"/>
          <ac:spMkLst>
            <pc:docMk/>
            <pc:sldMk cId="2153780076" sldId="271"/>
            <ac:spMk id="21" creationId="{DEF0708B-0D94-41DE-BD21-36BEA9455345}"/>
          </ac:spMkLst>
        </pc:spChg>
      </pc:sldChg>
      <pc:sldMasterChg chg="modSp mod">
        <pc:chgData name="Jenny Bednarczyk" userId="7f9c8ffc-95af-4b04-92c4-fd32820764eb" providerId="ADAL" clId="{CDFDB562-7833-A243-BEEB-D108906231E6}" dt="2022-09-29T18:26:04.362" v="37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CDFDB562-7833-A243-BEEB-D108906231E6}" dt="2022-09-29T18:26:04.362" v="37" actId="20577"/>
          <ac:spMkLst>
            <pc:docMk/>
            <pc:sldMasterMk cId="81249815" sldId="2147483686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CDFDB562-7833-A243-BEEB-D108906231E6}" dt="2022-09-29T18:28:08.973" v="41" actId="20577"/>
        <pc:sldMasterMkLst>
          <pc:docMk/>
          <pc:sldMasterMk cId="2156331649" sldId="2147483932"/>
        </pc:sldMasterMkLst>
        <pc:spChg chg="mod">
          <ac:chgData name="Jenny Bednarczyk" userId="7f9c8ffc-95af-4b04-92c4-fd32820764eb" providerId="ADAL" clId="{CDFDB562-7833-A243-BEEB-D108906231E6}" dt="2022-09-29T18:28:08.973" v="41" actId="20577"/>
          <ac:spMkLst>
            <pc:docMk/>
            <pc:sldMasterMk cId="2156331649" sldId="2147483932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CDFDB562-7833-A243-BEEB-D108906231E6}" dt="2022-09-29T18:29:48.730" v="47" actId="1076"/>
        <pc:sldMasterMkLst>
          <pc:docMk/>
          <pc:sldMasterMk cId="2225044495" sldId="2147483937"/>
        </pc:sldMasterMkLst>
        <pc:spChg chg="mod">
          <ac:chgData name="Jenny Bednarczyk" userId="7f9c8ffc-95af-4b04-92c4-fd32820764eb" providerId="ADAL" clId="{CDFDB562-7833-A243-BEEB-D108906231E6}" dt="2022-09-29T18:28:38.507" v="45" actId="20577"/>
          <ac:spMkLst>
            <pc:docMk/>
            <pc:sldMasterMk cId="2225044495" sldId="2147483937"/>
            <ac:spMk id="9" creationId="{49D9DE29-FE9C-40EC-8B4D-CCE5F750AD82}"/>
          </ac:spMkLst>
        </pc:spChg>
        <pc:picChg chg="mod">
          <ac:chgData name="Jenny Bednarczyk" userId="7f9c8ffc-95af-4b04-92c4-fd32820764eb" providerId="ADAL" clId="{CDFDB562-7833-A243-BEEB-D108906231E6}" dt="2022-09-29T18:29:48.730" v="47" actId="1076"/>
          <ac:picMkLst>
            <pc:docMk/>
            <pc:sldMasterMk cId="2225044495" sldId="2147483937"/>
            <ac:picMk id="5" creationId="{881D44E9-5C16-4B39-8F81-11E0B362C846}"/>
          </ac:picMkLst>
        </pc:picChg>
      </pc:sldMasterChg>
    </pc:docChg>
  </pc:docChgLst>
  <pc:docChgLst>
    <pc:chgData name="Jenny Bednarczyk" userId="7f9c8ffc-95af-4b04-92c4-fd32820764eb" providerId="ADAL" clId="{0EFA1777-7FBF-B841-980E-1A9D358A3F6C}"/>
    <pc:docChg chg="undo custSel modSld">
      <pc:chgData name="Jenny Bednarczyk" userId="7f9c8ffc-95af-4b04-92c4-fd32820764eb" providerId="ADAL" clId="{0EFA1777-7FBF-B841-980E-1A9D358A3F6C}" dt="2022-09-15T23:38:08.699" v="84" actId="1076"/>
      <pc:docMkLst>
        <pc:docMk/>
      </pc:docMkLst>
      <pc:sldChg chg="modSp mod">
        <pc:chgData name="Jenny Bednarczyk" userId="7f9c8ffc-95af-4b04-92c4-fd32820764eb" providerId="ADAL" clId="{0EFA1777-7FBF-B841-980E-1A9D358A3F6C}" dt="2022-09-15T23:38:08.699" v="84" actId="1076"/>
        <pc:sldMkLst>
          <pc:docMk/>
          <pc:sldMk cId="2810031712" sldId="270"/>
        </pc:sldMkLst>
        <pc:spChg chg="mod">
          <ac:chgData name="Jenny Bednarczyk" userId="7f9c8ffc-95af-4b04-92c4-fd32820764eb" providerId="ADAL" clId="{0EFA1777-7FBF-B841-980E-1A9D358A3F6C}" dt="2022-09-15T23:38:08.699" v="84" actId="1076"/>
          <ac:spMkLst>
            <pc:docMk/>
            <pc:sldMk cId="2810031712" sldId="270"/>
            <ac:spMk id="19" creationId="{73A983EE-1061-4C47-A040-E2DE7F84025D}"/>
          </ac:spMkLst>
        </pc:spChg>
      </pc:sldChg>
      <pc:sldChg chg="modSp mod">
        <pc:chgData name="Jenny Bednarczyk" userId="7f9c8ffc-95af-4b04-92c4-fd32820764eb" providerId="ADAL" clId="{0EFA1777-7FBF-B841-980E-1A9D358A3F6C}" dt="2022-09-15T23:38:02.581" v="82" actId="1035"/>
        <pc:sldMkLst>
          <pc:docMk/>
          <pc:sldMk cId="2153780076" sldId="271"/>
        </pc:sldMkLst>
        <pc:spChg chg="mod">
          <ac:chgData name="Jenny Bednarczyk" userId="7f9c8ffc-95af-4b04-92c4-fd32820764eb" providerId="ADAL" clId="{0EFA1777-7FBF-B841-980E-1A9D358A3F6C}" dt="2022-09-15T23:36:59.225" v="10" actId="1076"/>
          <ac:spMkLst>
            <pc:docMk/>
            <pc:sldMk cId="2153780076" sldId="271"/>
            <ac:spMk id="10" creationId="{EFCA8D30-2FE2-4CB5-8D50-C2C938622018}"/>
          </ac:spMkLst>
        </pc:spChg>
        <pc:spChg chg="mod">
          <ac:chgData name="Jenny Bednarczyk" userId="7f9c8ffc-95af-4b04-92c4-fd32820764eb" providerId="ADAL" clId="{0EFA1777-7FBF-B841-980E-1A9D358A3F6C}" dt="2022-09-15T23:37:20.637" v="25" actId="1035"/>
          <ac:spMkLst>
            <pc:docMk/>
            <pc:sldMk cId="2153780076" sldId="271"/>
            <ac:spMk id="11" creationId="{006C474A-C0C9-4E81-903D-DCCE69BF27B8}"/>
          </ac:spMkLst>
        </pc:spChg>
        <pc:spChg chg="mod">
          <ac:chgData name="Jenny Bednarczyk" userId="7f9c8ffc-95af-4b04-92c4-fd32820764eb" providerId="ADAL" clId="{0EFA1777-7FBF-B841-980E-1A9D358A3F6C}" dt="2022-09-15T23:38:02.581" v="82" actId="1035"/>
          <ac:spMkLst>
            <pc:docMk/>
            <pc:sldMk cId="2153780076" sldId="271"/>
            <ac:spMk id="12" creationId="{7DE5AA83-7D41-4C31-9B6E-518D634A542B}"/>
          </ac:spMkLst>
        </pc:spChg>
        <pc:spChg chg="mod">
          <ac:chgData name="Jenny Bednarczyk" userId="7f9c8ffc-95af-4b04-92c4-fd32820764eb" providerId="ADAL" clId="{0EFA1777-7FBF-B841-980E-1A9D358A3F6C}" dt="2022-09-15T23:38:02.581" v="82" actId="1035"/>
          <ac:spMkLst>
            <pc:docMk/>
            <pc:sldMk cId="2153780076" sldId="271"/>
            <ac:spMk id="13" creationId="{8BF766D1-AAB4-47CA-9999-D1AAEBBFFC64}"/>
          </ac:spMkLst>
        </pc:spChg>
        <pc:spChg chg="mod">
          <ac:chgData name="Jenny Bednarczyk" userId="7f9c8ffc-95af-4b04-92c4-fd32820764eb" providerId="ADAL" clId="{0EFA1777-7FBF-B841-980E-1A9D358A3F6C}" dt="2022-09-15T23:38:02.581" v="82" actId="1035"/>
          <ac:spMkLst>
            <pc:docMk/>
            <pc:sldMk cId="2153780076" sldId="271"/>
            <ac:spMk id="14" creationId="{3041F5C0-4EAD-4FBB-BE6E-2D8BFFD22215}"/>
          </ac:spMkLst>
        </pc:spChg>
        <pc:spChg chg="mod">
          <ac:chgData name="Jenny Bednarczyk" userId="7f9c8ffc-95af-4b04-92c4-fd32820764eb" providerId="ADAL" clId="{0EFA1777-7FBF-B841-980E-1A9D358A3F6C}" dt="2022-09-15T23:38:02.581" v="82" actId="1035"/>
          <ac:spMkLst>
            <pc:docMk/>
            <pc:sldMk cId="2153780076" sldId="271"/>
            <ac:spMk id="15" creationId="{A1589E0F-AAFF-4416-ABC9-367D686712E5}"/>
          </ac:spMkLst>
        </pc:spChg>
        <pc:spChg chg="mod">
          <ac:chgData name="Jenny Bednarczyk" userId="7f9c8ffc-95af-4b04-92c4-fd32820764eb" providerId="ADAL" clId="{0EFA1777-7FBF-B841-980E-1A9D358A3F6C}" dt="2022-09-15T23:37:43.431" v="54" actId="1038"/>
          <ac:spMkLst>
            <pc:docMk/>
            <pc:sldMk cId="2153780076" sldId="271"/>
            <ac:spMk id="21" creationId="{DEF0708B-0D94-41DE-BD21-36BEA9455345}"/>
          </ac:spMkLst>
        </pc:spChg>
      </pc:sldChg>
    </pc:docChg>
  </pc:docChgLst>
  <pc:docChgLst>
    <pc:chgData name="Jenny Bednarczyk" userId="7f9c8ffc-95af-4b04-92c4-fd32820764eb" providerId="ADAL" clId="{4A5A76F1-123C-444B-A364-A854C7331FCE}"/>
    <pc:docChg chg="modMainMaster">
      <pc:chgData name="Jenny Bednarczyk" userId="7f9c8ffc-95af-4b04-92c4-fd32820764eb" providerId="ADAL" clId="{4A5A76F1-123C-444B-A364-A854C7331FCE}" dt="2023-05-17T17:14:18.617" v="2" actId="20577"/>
      <pc:docMkLst>
        <pc:docMk/>
      </pc:docMkLst>
      <pc:sldMasterChg chg="modSp mod">
        <pc:chgData name="Jenny Bednarczyk" userId="7f9c8ffc-95af-4b04-92c4-fd32820764eb" providerId="ADAL" clId="{4A5A76F1-123C-444B-A364-A854C7331FCE}" dt="2023-05-17T17:13:53.467" v="0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4A5A76F1-123C-444B-A364-A854C7331FCE}" dt="2023-05-17T17:13:53.467" v="0" actId="20577"/>
          <ac:spMkLst>
            <pc:docMk/>
            <pc:sldMasterMk cId="81249815" sldId="2147483686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4A5A76F1-123C-444B-A364-A854C7331FCE}" dt="2023-05-17T17:13:57.792" v="1" actId="20577"/>
        <pc:sldMasterMkLst>
          <pc:docMk/>
          <pc:sldMasterMk cId="2156331649" sldId="2147483932"/>
        </pc:sldMasterMkLst>
        <pc:spChg chg="mod">
          <ac:chgData name="Jenny Bednarczyk" userId="7f9c8ffc-95af-4b04-92c4-fd32820764eb" providerId="ADAL" clId="{4A5A76F1-123C-444B-A364-A854C7331FCE}" dt="2023-05-17T17:13:57.792" v="1" actId="20577"/>
          <ac:spMkLst>
            <pc:docMk/>
            <pc:sldMasterMk cId="2156331649" sldId="2147483932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4A5A76F1-123C-444B-A364-A854C7331FCE}" dt="2023-05-17T17:14:18.617" v="2" actId="20577"/>
        <pc:sldMasterMkLst>
          <pc:docMk/>
          <pc:sldMasterMk cId="2225044495" sldId="2147483937"/>
        </pc:sldMasterMkLst>
        <pc:spChg chg="mod">
          <ac:chgData name="Jenny Bednarczyk" userId="7f9c8ffc-95af-4b04-92c4-fd32820764eb" providerId="ADAL" clId="{4A5A76F1-123C-444B-A364-A854C7331FCE}" dt="2023-05-17T17:14:18.617" v="2" actId="20577"/>
          <ac:spMkLst>
            <pc:docMk/>
            <pc:sldMasterMk cId="2225044495" sldId="2147483937"/>
            <ac:spMk id="9" creationId="{49D9DE29-FE9C-40EC-8B4D-CCE5F750AD82}"/>
          </ac:spMkLst>
        </pc:spChg>
      </pc:sldMasterChg>
    </pc:docChg>
  </pc:docChgLst>
  <pc:docChgLst>
    <pc:chgData name="Conrad Navarro" userId="S::conrad.navarro@advantagesolutions.net::de75ee4b-acc0-4b18-bc17-6fb516752b93" providerId="AD" clId="Web-{A8ABD8C3-4189-829F-3AAD-190DCA05EC67}"/>
    <pc:docChg chg="modSld">
      <pc:chgData name="Conrad Navarro" userId="S::conrad.navarro@advantagesolutions.net::de75ee4b-acc0-4b18-bc17-6fb516752b93" providerId="AD" clId="Web-{A8ABD8C3-4189-829F-3AAD-190DCA05EC67}" dt="2023-05-12T18:50:43.247" v="1" actId="20577"/>
      <pc:docMkLst>
        <pc:docMk/>
      </pc:docMkLst>
      <pc:sldChg chg="modSp">
        <pc:chgData name="Conrad Navarro" userId="S::conrad.navarro@advantagesolutions.net::de75ee4b-acc0-4b18-bc17-6fb516752b93" providerId="AD" clId="Web-{A8ABD8C3-4189-829F-3AAD-190DCA05EC67}" dt="2023-05-12T18:50:43.247" v="1" actId="20577"/>
        <pc:sldMkLst>
          <pc:docMk/>
          <pc:sldMk cId="2810031712" sldId="270"/>
        </pc:sldMkLst>
        <pc:spChg chg="mod">
          <ac:chgData name="Conrad Navarro" userId="S::conrad.navarro@advantagesolutions.net::de75ee4b-acc0-4b18-bc17-6fb516752b93" providerId="AD" clId="Web-{A8ABD8C3-4189-829F-3AAD-190DCA05EC67}" dt="2023-05-12T18:50:43.247" v="1" actId="20577"/>
          <ac:spMkLst>
            <pc:docMk/>
            <pc:sldMk cId="2810031712" sldId="270"/>
            <ac:spMk id="3" creationId="{55C09E5C-A70A-8934-D70D-F8CA2862E4AE}"/>
          </ac:spMkLst>
        </pc:spChg>
      </pc:sldChg>
    </pc:docChg>
  </pc:docChgLst>
  <pc:docChgLst>
    <pc:chgData name="Jenny Bednarczyk" userId="7f9c8ffc-95af-4b04-92c4-fd32820764eb" providerId="ADAL" clId="{97369690-720A-184C-AF54-53E8030B3942}"/>
    <pc:docChg chg="undo redo custSel modSld modMainMaster">
      <pc:chgData name="Jenny Bednarczyk" userId="7f9c8ffc-95af-4b04-92c4-fd32820764eb" providerId="ADAL" clId="{97369690-720A-184C-AF54-53E8030B3942}" dt="2022-09-15T14:58:01.936" v="641" actId="2696"/>
      <pc:docMkLst>
        <pc:docMk/>
      </pc:docMkLst>
      <pc:sldChg chg="addSp delSp modSp mod">
        <pc:chgData name="Jenny Bednarczyk" userId="7f9c8ffc-95af-4b04-92c4-fd32820764eb" providerId="ADAL" clId="{97369690-720A-184C-AF54-53E8030B3942}" dt="2022-09-15T14:57:53.593" v="639"/>
        <pc:sldMkLst>
          <pc:docMk/>
          <pc:sldMk cId="2810031712" sldId="270"/>
        </pc:sldMkLst>
        <pc:spChg chg="add mod">
          <ac:chgData name="Jenny Bednarczyk" userId="7f9c8ffc-95af-4b04-92c4-fd32820764eb" providerId="ADAL" clId="{97369690-720A-184C-AF54-53E8030B3942}" dt="2022-09-15T14:53:58.475" v="607" actId="1038"/>
          <ac:spMkLst>
            <pc:docMk/>
            <pc:sldMk cId="2810031712" sldId="270"/>
            <ac:spMk id="2" creationId="{E58077ED-5C8A-C5DB-9CB7-3531C71C9F25}"/>
          </ac:spMkLst>
        </pc:spChg>
        <pc:spChg chg="add del mod">
          <ac:chgData name="Jenny Bednarczyk" userId="7f9c8ffc-95af-4b04-92c4-fd32820764eb" providerId="ADAL" clId="{97369690-720A-184C-AF54-53E8030B3942}" dt="2022-09-12T23:37:23.553" v="349"/>
          <ac:spMkLst>
            <pc:docMk/>
            <pc:sldMk cId="2810031712" sldId="270"/>
            <ac:spMk id="3" creationId="{94B43C45-4E6B-975A-6D10-2843182E3CD8}"/>
          </ac:spMkLst>
        </pc:spChg>
        <pc:spChg chg="add del mod">
          <ac:chgData name="Jenny Bednarczyk" userId="7f9c8ffc-95af-4b04-92c4-fd32820764eb" providerId="ADAL" clId="{97369690-720A-184C-AF54-53E8030B3942}" dt="2022-09-15T14:57:53.593" v="639"/>
          <ac:spMkLst>
            <pc:docMk/>
            <pc:sldMk cId="2810031712" sldId="270"/>
            <ac:spMk id="3" creationId="{C36CCA81-FBBC-5F11-3208-97D2BBD53E77}"/>
          </ac:spMkLst>
        </pc:spChg>
        <pc:spChg chg="mod">
          <ac:chgData name="Jenny Bednarczyk" userId="7f9c8ffc-95af-4b04-92c4-fd32820764eb" providerId="ADAL" clId="{97369690-720A-184C-AF54-53E8030B3942}" dt="2022-09-15T14:56:18.345" v="616" actId="20577"/>
          <ac:spMkLst>
            <pc:docMk/>
            <pc:sldMk cId="2810031712" sldId="270"/>
            <ac:spMk id="7" creationId="{A71ABBA7-7AF1-40EC-B22B-15D4AC36740B}"/>
          </ac:spMkLst>
        </pc:spChg>
        <pc:spChg chg="mod">
          <ac:chgData name="Jenny Bednarczyk" userId="7f9c8ffc-95af-4b04-92c4-fd32820764eb" providerId="ADAL" clId="{97369690-720A-184C-AF54-53E8030B3942}" dt="2022-09-15T14:56:51.052" v="633" actId="1076"/>
          <ac:spMkLst>
            <pc:docMk/>
            <pc:sldMk cId="2810031712" sldId="270"/>
            <ac:spMk id="8" creationId="{7C2D076E-270E-474B-861C-58DF237BBCBE}"/>
          </ac:spMkLst>
        </pc:spChg>
        <pc:spChg chg="mod">
          <ac:chgData name="Jenny Bednarczyk" userId="7f9c8ffc-95af-4b04-92c4-fd32820764eb" providerId="ADAL" clId="{97369690-720A-184C-AF54-53E8030B3942}" dt="2022-09-15T14:56:51.052" v="633" actId="1076"/>
          <ac:spMkLst>
            <pc:docMk/>
            <pc:sldMk cId="2810031712" sldId="270"/>
            <ac:spMk id="9" creationId="{9BF653BC-175F-4A28-9A5D-3CD7198ECEF2}"/>
          </ac:spMkLst>
        </pc:spChg>
        <pc:spChg chg="mod">
          <ac:chgData name="Jenny Bednarczyk" userId="7f9c8ffc-95af-4b04-92c4-fd32820764eb" providerId="ADAL" clId="{97369690-720A-184C-AF54-53E8030B3942}" dt="2022-09-15T14:56:51.052" v="633" actId="1076"/>
          <ac:spMkLst>
            <pc:docMk/>
            <pc:sldMk cId="2810031712" sldId="270"/>
            <ac:spMk id="10" creationId="{87DB887E-DE26-41EC-AF54-DA771DDE7A56}"/>
          </ac:spMkLst>
        </pc:spChg>
        <pc:spChg chg="mod">
          <ac:chgData name="Jenny Bednarczyk" userId="7f9c8ffc-95af-4b04-92c4-fd32820764eb" providerId="ADAL" clId="{97369690-720A-184C-AF54-53E8030B3942}" dt="2022-09-15T14:53:26.416" v="591" actId="1038"/>
          <ac:spMkLst>
            <pc:docMk/>
            <pc:sldMk cId="2810031712" sldId="270"/>
            <ac:spMk id="12" creationId="{0462E077-20E6-4C52-84DF-D124D1291C64}"/>
          </ac:spMkLst>
        </pc:spChg>
        <pc:spChg chg="mod">
          <ac:chgData name="Jenny Bednarczyk" userId="7f9c8ffc-95af-4b04-92c4-fd32820764eb" providerId="ADAL" clId="{97369690-720A-184C-AF54-53E8030B3942}" dt="2022-09-15T14:57:03.417" v="636" actId="1076"/>
          <ac:spMkLst>
            <pc:docMk/>
            <pc:sldMk cId="2810031712" sldId="270"/>
            <ac:spMk id="13" creationId="{CE9A4F33-F17A-452C-8A3F-91BCAC3C17BD}"/>
          </ac:spMkLst>
        </pc:spChg>
        <pc:spChg chg="mod">
          <ac:chgData name="Jenny Bednarczyk" userId="7f9c8ffc-95af-4b04-92c4-fd32820764eb" providerId="ADAL" clId="{97369690-720A-184C-AF54-53E8030B3942}" dt="2022-09-15T14:54:15.753" v="615" actId="1038"/>
          <ac:spMkLst>
            <pc:docMk/>
            <pc:sldMk cId="2810031712" sldId="270"/>
            <ac:spMk id="14" creationId="{FFBCB991-6E1F-4D35-A4EA-0D957DF3242B}"/>
          </ac:spMkLst>
        </pc:spChg>
        <pc:spChg chg="mod">
          <ac:chgData name="Jenny Bednarczyk" userId="7f9c8ffc-95af-4b04-92c4-fd32820764eb" providerId="ADAL" clId="{97369690-720A-184C-AF54-53E8030B3942}" dt="2022-09-15T14:53:58.475" v="607" actId="1038"/>
          <ac:spMkLst>
            <pc:docMk/>
            <pc:sldMk cId="2810031712" sldId="270"/>
            <ac:spMk id="15" creationId="{291CB8F9-340E-4B8A-AA0E-8B96C7BFAC9B}"/>
          </ac:spMkLst>
        </pc:spChg>
        <pc:spChg chg="mod">
          <ac:chgData name="Jenny Bednarczyk" userId="7f9c8ffc-95af-4b04-92c4-fd32820764eb" providerId="ADAL" clId="{97369690-720A-184C-AF54-53E8030B3942}" dt="2022-09-15T14:53:26.416" v="591" actId="1038"/>
          <ac:spMkLst>
            <pc:docMk/>
            <pc:sldMk cId="2810031712" sldId="270"/>
            <ac:spMk id="16" creationId="{F0F2F9C1-E4F4-4710-BC3F-32A71EB4097A}"/>
          </ac:spMkLst>
        </pc:spChg>
        <pc:spChg chg="mod">
          <ac:chgData name="Jenny Bednarczyk" userId="7f9c8ffc-95af-4b04-92c4-fd32820764eb" providerId="ADAL" clId="{97369690-720A-184C-AF54-53E8030B3942}" dt="2022-09-15T14:57:03.417" v="636" actId="1076"/>
          <ac:spMkLst>
            <pc:docMk/>
            <pc:sldMk cId="2810031712" sldId="270"/>
            <ac:spMk id="17" creationId="{CE32906D-967F-4904-94F1-521C4FAC3E49}"/>
          </ac:spMkLst>
        </pc:spChg>
        <pc:spChg chg="mod">
          <ac:chgData name="Jenny Bednarczyk" userId="7f9c8ffc-95af-4b04-92c4-fd32820764eb" providerId="ADAL" clId="{97369690-720A-184C-AF54-53E8030B3942}" dt="2022-09-15T14:57:03.417" v="636" actId="1076"/>
          <ac:spMkLst>
            <pc:docMk/>
            <pc:sldMk cId="2810031712" sldId="270"/>
            <ac:spMk id="18" creationId="{2D7471D7-D96F-4E3B-864C-CE42C71880A4}"/>
          </ac:spMkLst>
        </pc:spChg>
        <pc:spChg chg="mod">
          <ac:chgData name="Jenny Bednarczyk" userId="7f9c8ffc-95af-4b04-92c4-fd32820764eb" providerId="ADAL" clId="{97369690-720A-184C-AF54-53E8030B3942}" dt="2022-09-15T14:54:15.753" v="615" actId="1038"/>
          <ac:spMkLst>
            <pc:docMk/>
            <pc:sldMk cId="2810031712" sldId="270"/>
            <ac:spMk id="19" creationId="{73A983EE-1061-4C47-A040-E2DE7F84025D}"/>
          </ac:spMkLst>
        </pc:spChg>
        <pc:spChg chg="mod">
          <ac:chgData name="Jenny Bednarczyk" userId="7f9c8ffc-95af-4b04-92c4-fd32820764eb" providerId="ADAL" clId="{97369690-720A-184C-AF54-53E8030B3942}" dt="2022-09-15T14:54:15.753" v="615" actId="1038"/>
          <ac:spMkLst>
            <pc:docMk/>
            <pc:sldMk cId="2810031712" sldId="270"/>
            <ac:spMk id="20" creationId="{A0541E13-B30A-4FFF-A68C-44B39E84E3FB}"/>
          </ac:spMkLst>
        </pc:spChg>
        <pc:spChg chg="mod">
          <ac:chgData name="Jenny Bednarczyk" userId="7f9c8ffc-95af-4b04-92c4-fd32820764eb" providerId="ADAL" clId="{97369690-720A-184C-AF54-53E8030B3942}" dt="2022-09-15T14:53:58.475" v="607" actId="1038"/>
          <ac:spMkLst>
            <pc:docMk/>
            <pc:sldMk cId="2810031712" sldId="270"/>
            <ac:spMk id="21" creationId="{0AC88529-0635-4232-800E-85216B2B0301}"/>
          </ac:spMkLst>
        </pc:spChg>
        <pc:spChg chg="del mod">
          <ac:chgData name="Jenny Bednarczyk" userId="7f9c8ffc-95af-4b04-92c4-fd32820764eb" providerId="ADAL" clId="{97369690-720A-184C-AF54-53E8030B3942}" dt="2022-09-12T23:34:24.543" v="251" actId="21"/>
          <ac:spMkLst>
            <pc:docMk/>
            <pc:sldMk cId="2810031712" sldId="270"/>
            <ac:spMk id="22" creationId="{C91E9E31-00C2-429C-8444-F447554D9C18}"/>
          </ac:spMkLst>
        </pc:spChg>
      </pc:sldChg>
      <pc:sldChg chg="modSp mod">
        <pc:chgData name="Jenny Bednarczyk" userId="7f9c8ffc-95af-4b04-92c4-fd32820764eb" providerId="ADAL" clId="{97369690-720A-184C-AF54-53E8030B3942}" dt="2022-09-13T20:20:43.240" v="366" actId="1037"/>
        <pc:sldMkLst>
          <pc:docMk/>
          <pc:sldMk cId="2153780076" sldId="271"/>
        </pc:sldMkLst>
        <pc:spChg chg="mod">
          <ac:chgData name="Jenny Bednarczyk" userId="7f9c8ffc-95af-4b04-92c4-fd32820764eb" providerId="ADAL" clId="{97369690-720A-184C-AF54-53E8030B3942}" dt="2022-09-13T20:19:57.518" v="350" actId="2711"/>
          <ac:spMkLst>
            <pc:docMk/>
            <pc:sldMk cId="2153780076" sldId="271"/>
            <ac:spMk id="6" creationId="{5C72911E-CEFC-42B4-8C16-D8EC6A6A599C}"/>
          </ac:spMkLst>
        </pc:spChg>
        <pc:spChg chg="mod">
          <ac:chgData name="Jenny Bednarczyk" userId="7f9c8ffc-95af-4b04-92c4-fd32820764eb" providerId="ADAL" clId="{97369690-720A-184C-AF54-53E8030B3942}" dt="2022-09-13T20:20:26.863" v="355" actId="1038"/>
          <ac:spMkLst>
            <pc:docMk/>
            <pc:sldMk cId="2153780076" sldId="271"/>
            <ac:spMk id="7" creationId="{50426939-EAE7-4A63-A5BA-9E4817FCFCEA}"/>
          </ac:spMkLst>
        </pc:spChg>
        <pc:spChg chg="mod">
          <ac:chgData name="Jenny Bednarczyk" userId="7f9c8ffc-95af-4b04-92c4-fd32820764eb" providerId="ADAL" clId="{97369690-720A-184C-AF54-53E8030B3942}" dt="2022-09-13T20:20:29.515" v="360" actId="1036"/>
          <ac:spMkLst>
            <pc:docMk/>
            <pc:sldMk cId="2153780076" sldId="271"/>
            <ac:spMk id="10" creationId="{EFCA8D30-2FE2-4CB5-8D50-C2C938622018}"/>
          </ac:spMkLst>
        </pc:spChg>
        <pc:spChg chg="mod">
          <ac:chgData name="Jenny Bednarczyk" userId="7f9c8ffc-95af-4b04-92c4-fd32820764eb" providerId="ADAL" clId="{97369690-720A-184C-AF54-53E8030B3942}" dt="2022-09-13T20:20:33.604" v="363" actId="1037"/>
          <ac:spMkLst>
            <pc:docMk/>
            <pc:sldMk cId="2153780076" sldId="271"/>
            <ac:spMk id="11" creationId="{006C474A-C0C9-4E81-903D-DCCE69BF27B8}"/>
          </ac:spMkLst>
        </pc:spChg>
        <pc:spChg chg="mod">
          <ac:chgData name="Jenny Bednarczyk" userId="7f9c8ffc-95af-4b04-92c4-fd32820764eb" providerId="ADAL" clId="{97369690-720A-184C-AF54-53E8030B3942}" dt="2022-09-13T20:19:57.518" v="350" actId="2711"/>
          <ac:spMkLst>
            <pc:docMk/>
            <pc:sldMk cId="2153780076" sldId="271"/>
            <ac:spMk id="12" creationId="{7DE5AA83-7D41-4C31-9B6E-518D634A542B}"/>
          </ac:spMkLst>
        </pc:spChg>
        <pc:spChg chg="mod">
          <ac:chgData name="Jenny Bednarczyk" userId="7f9c8ffc-95af-4b04-92c4-fd32820764eb" providerId="ADAL" clId="{97369690-720A-184C-AF54-53E8030B3942}" dt="2022-09-13T20:19:57.518" v="350" actId="2711"/>
          <ac:spMkLst>
            <pc:docMk/>
            <pc:sldMk cId="2153780076" sldId="271"/>
            <ac:spMk id="13" creationId="{8BF766D1-AAB4-47CA-9999-D1AAEBBFFC64}"/>
          </ac:spMkLst>
        </pc:spChg>
        <pc:spChg chg="mod">
          <ac:chgData name="Jenny Bednarczyk" userId="7f9c8ffc-95af-4b04-92c4-fd32820764eb" providerId="ADAL" clId="{97369690-720A-184C-AF54-53E8030B3942}" dt="2022-09-13T20:19:57.518" v="350" actId="2711"/>
          <ac:spMkLst>
            <pc:docMk/>
            <pc:sldMk cId="2153780076" sldId="271"/>
            <ac:spMk id="14" creationId="{3041F5C0-4EAD-4FBB-BE6E-2D8BFFD22215}"/>
          </ac:spMkLst>
        </pc:spChg>
        <pc:spChg chg="mod">
          <ac:chgData name="Jenny Bednarczyk" userId="7f9c8ffc-95af-4b04-92c4-fd32820764eb" providerId="ADAL" clId="{97369690-720A-184C-AF54-53E8030B3942}" dt="2022-09-13T20:20:43.240" v="366" actId="1037"/>
          <ac:spMkLst>
            <pc:docMk/>
            <pc:sldMk cId="2153780076" sldId="271"/>
            <ac:spMk id="15" creationId="{A1589E0F-AAFF-4416-ABC9-367D686712E5}"/>
          </ac:spMkLst>
        </pc:spChg>
        <pc:spChg chg="mod">
          <ac:chgData name="Jenny Bednarczyk" userId="7f9c8ffc-95af-4b04-92c4-fd32820764eb" providerId="ADAL" clId="{97369690-720A-184C-AF54-53E8030B3942}" dt="2022-09-13T20:19:57.518" v="350" actId="2711"/>
          <ac:spMkLst>
            <pc:docMk/>
            <pc:sldMk cId="2153780076" sldId="271"/>
            <ac:spMk id="21" creationId="{DEF0708B-0D94-41DE-BD21-36BEA9455345}"/>
          </ac:spMkLst>
        </pc:spChg>
      </pc:sldChg>
      <pc:sldMasterChg chg="modSp mod addSldLayout delSldLayout modSldLayout">
        <pc:chgData name="Jenny Bednarczyk" userId="7f9c8ffc-95af-4b04-92c4-fd32820764eb" providerId="ADAL" clId="{97369690-720A-184C-AF54-53E8030B3942}" dt="2022-09-15T14:58:01.936" v="641" actId="2696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97369690-720A-184C-AF54-53E8030B3942}" dt="2022-09-12T23:28:17.730" v="18" actId="20577"/>
          <ac:spMkLst>
            <pc:docMk/>
            <pc:sldMasterMk cId="81249815" sldId="2147483686"/>
            <ac:spMk id="9" creationId="{49D9DE29-FE9C-40EC-8B4D-CCE5F750AD82}"/>
          </ac:spMkLst>
        </pc:spChg>
        <pc:sldLayoutChg chg="addSp delSp modSp add del mod">
          <pc:chgData name="Jenny Bednarczyk" userId="7f9c8ffc-95af-4b04-92c4-fd32820764eb" providerId="ADAL" clId="{97369690-720A-184C-AF54-53E8030B3942}" dt="2022-09-15T14:58:01.936" v="641" actId="2696"/>
          <pc:sldLayoutMkLst>
            <pc:docMk/>
            <pc:sldMasterMk cId="81249815" sldId="2147483686"/>
            <pc:sldLayoutMk cId="4015695618" sldId="2147483879"/>
          </pc:sldLayoutMkLst>
          <pc:spChg chg="add del mod">
            <ac:chgData name="Jenny Bednarczyk" userId="7f9c8ffc-95af-4b04-92c4-fd32820764eb" providerId="ADAL" clId="{97369690-720A-184C-AF54-53E8030B3942}" dt="2022-09-15T14:48:38.993" v="506"/>
            <ac:spMkLst>
              <pc:docMk/>
              <pc:sldMasterMk cId="81249815" sldId="2147483686"/>
              <pc:sldLayoutMk cId="4015695618" sldId="2147483879"/>
              <ac:spMk id="2" creationId="{A484AF85-9F26-792C-E8D9-8684E951BDB7}"/>
            </ac:spMkLst>
          </pc:spChg>
          <pc:spChg chg="add mod">
            <ac:chgData name="Jenny Bednarczyk" userId="7f9c8ffc-95af-4b04-92c4-fd32820764eb" providerId="ADAL" clId="{97369690-720A-184C-AF54-53E8030B3942}" dt="2022-09-15T14:48:33.553" v="504"/>
            <ac:spMkLst>
              <pc:docMk/>
              <pc:sldMasterMk cId="81249815" sldId="2147483686"/>
              <pc:sldLayoutMk cId="4015695618" sldId="2147483879"/>
              <ac:spMk id="4" creationId="{C1AFD7D8-528E-58D9-E10B-C412F221ACD5}"/>
            </ac:spMkLst>
          </pc:spChg>
          <pc:spChg chg="add mod">
            <ac:chgData name="Jenny Bednarczyk" userId="7f9c8ffc-95af-4b04-92c4-fd32820764eb" providerId="ADAL" clId="{97369690-720A-184C-AF54-53E8030B3942}" dt="2022-09-15T14:48:33.553" v="504"/>
            <ac:spMkLst>
              <pc:docMk/>
              <pc:sldMasterMk cId="81249815" sldId="2147483686"/>
              <pc:sldLayoutMk cId="4015695618" sldId="2147483879"/>
              <ac:spMk id="11" creationId="{A540E7AF-5606-815B-A5F6-A75A6388609E}"/>
            </ac:spMkLst>
          </pc:spChg>
          <pc:spChg chg="add del mod">
            <ac:chgData name="Jenny Bednarczyk" userId="7f9c8ffc-95af-4b04-92c4-fd32820764eb" providerId="ADAL" clId="{97369690-720A-184C-AF54-53E8030B3942}" dt="2022-09-15T14:52:30.981" v="579" actId="21"/>
            <ac:spMkLst>
              <pc:docMk/>
              <pc:sldMasterMk cId="81249815" sldId="2147483686"/>
              <pc:sldLayoutMk cId="4015695618" sldId="2147483879"/>
              <ac:spMk id="16" creationId="{9194C172-16B5-8846-982D-569B1C9E8FF4}"/>
            </ac:spMkLst>
          </pc:spChg>
          <pc:spChg chg="add mod">
            <ac:chgData name="Jenny Bednarczyk" userId="7f9c8ffc-95af-4b04-92c4-fd32820764eb" providerId="ADAL" clId="{97369690-720A-184C-AF54-53E8030B3942}" dt="2022-09-15T14:48:33.553" v="504"/>
            <ac:spMkLst>
              <pc:docMk/>
              <pc:sldMasterMk cId="81249815" sldId="2147483686"/>
              <pc:sldLayoutMk cId="4015695618" sldId="2147483879"/>
              <ac:spMk id="17" creationId="{0640212E-595A-44B9-E885-6F3CD8ED54BC}"/>
            </ac:spMkLst>
          </pc:spChg>
          <pc:spChg chg="add mod">
            <ac:chgData name="Jenny Bednarczyk" userId="7f9c8ffc-95af-4b04-92c4-fd32820764eb" providerId="ADAL" clId="{97369690-720A-184C-AF54-53E8030B3942}" dt="2022-09-15T14:48:33.553" v="504"/>
            <ac:spMkLst>
              <pc:docMk/>
              <pc:sldMasterMk cId="81249815" sldId="2147483686"/>
              <pc:sldLayoutMk cId="4015695618" sldId="2147483879"/>
              <ac:spMk id="18" creationId="{D59F4D8F-35DC-8359-9542-46871BAD8A2D}"/>
            </ac:spMkLst>
          </pc:spChg>
          <pc:spChg chg="add mod">
            <ac:chgData name="Jenny Bednarczyk" userId="7f9c8ffc-95af-4b04-92c4-fd32820764eb" providerId="ADAL" clId="{97369690-720A-184C-AF54-53E8030B3942}" dt="2022-09-15T14:48:33.553" v="504"/>
            <ac:spMkLst>
              <pc:docMk/>
              <pc:sldMasterMk cId="81249815" sldId="2147483686"/>
              <pc:sldLayoutMk cId="4015695618" sldId="2147483879"/>
              <ac:spMk id="19" creationId="{10646D00-FCCD-CCB0-E492-177570BAE5A8}"/>
            </ac:spMkLst>
          </pc:spChg>
          <pc:spChg chg="add mod">
            <ac:chgData name="Jenny Bednarczyk" userId="7f9c8ffc-95af-4b04-92c4-fd32820764eb" providerId="ADAL" clId="{97369690-720A-184C-AF54-53E8030B3942}" dt="2022-09-15T14:48:33.553" v="504"/>
            <ac:spMkLst>
              <pc:docMk/>
              <pc:sldMasterMk cId="81249815" sldId="2147483686"/>
              <pc:sldLayoutMk cId="4015695618" sldId="2147483879"/>
              <ac:spMk id="20" creationId="{B39914E6-EFDB-4CCB-D05D-2D199CF513EC}"/>
            </ac:spMkLst>
          </pc:spChg>
          <pc:spChg chg="add mod">
            <ac:chgData name="Jenny Bednarczyk" userId="7f9c8ffc-95af-4b04-92c4-fd32820764eb" providerId="ADAL" clId="{97369690-720A-184C-AF54-53E8030B3942}" dt="2022-09-15T14:48:33.553" v="504"/>
            <ac:spMkLst>
              <pc:docMk/>
              <pc:sldMasterMk cId="81249815" sldId="2147483686"/>
              <pc:sldLayoutMk cId="4015695618" sldId="2147483879"/>
              <ac:spMk id="21" creationId="{EC0D8038-AFCD-721E-C453-5E84CEFFB88B}"/>
            </ac:spMkLst>
          </pc:spChg>
          <pc:spChg chg="add mod">
            <ac:chgData name="Jenny Bednarczyk" userId="7f9c8ffc-95af-4b04-92c4-fd32820764eb" providerId="ADAL" clId="{97369690-720A-184C-AF54-53E8030B3942}" dt="2022-09-15T14:48:33.553" v="504"/>
            <ac:spMkLst>
              <pc:docMk/>
              <pc:sldMasterMk cId="81249815" sldId="2147483686"/>
              <pc:sldLayoutMk cId="4015695618" sldId="2147483879"/>
              <ac:spMk id="22" creationId="{58133627-1414-34FC-899D-C26B0539E1A5}"/>
            </ac:spMkLst>
          </pc:spChg>
          <pc:spChg chg="add mod">
            <ac:chgData name="Jenny Bednarczyk" userId="7f9c8ffc-95af-4b04-92c4-fd32820764eb" providerId="ADAL" clId="{97369690-720A-184C-AF54-53E8030B3942}" dt="2022-09-15T14:48:33.553" v="504"/>
            <ac:spMkLst>
              <pc:docMk/>
              <pc:sldMasterMk cId="81249815" sldId="2147483686"/>
              <pc:sldLayoutMk cId="4015695618" sldId="2147483879"/>
              <ac:spMk id="23" creationId="{7477301C-78A4-0836-E0CC-DC0D2010A87C}"/>
            </ac:spMkLst>
          </pc:spChg>
          <pc:spChg chg="add mod">
            <ac:chgData name="Jenny Bednarczyk" userId="7f9c8ffc-95af-4b04-92c4-fd32820764eb" providerId="ADAL" clId="{97369690-720A-184C-AF54-53E8030B3942}" dt="2022-09-15T14:48:33.553" v="504"/>
            <ac:spMkLst>
              <pc:docMk/>
              <pc:sldMasterMk cId="81249815" sldId="2147483686"/>
              <pc:sldLayoutMk cId="4015695618" sldId="2147483879"/>
              <ac:spMk id="24" creationId="{0CBB3CC2-B5C3-F99F-898A-752E1CE720C1}"/>
            </ac:spMkLst>
          </pc:spChg>
          <pc:spChg chg="del">
            <ac:chgData name="Jenny Bednarczyk" userId="7f9c8ffc-95af-4b04-92c4-fd32820764eb" providerId="ADAL" clId="{97369690-720A-184C-AF54-53E8030B3942}" dt="2022-09-15T14:48:08.563" v="494" actId="21"/>
            <ac:spMkLst>
              <pc:docMk/>
              <pc:sldMasterMk cId="81249815" sldId="2147483686"/>
              <pc:sldLayoutMk cId="4015695618" sldId="2147483879"/>
              <ac:spMk id="32" creationId="{B5B9B3B2-E521-40A3-8A43-03413242070F}"/>
            </ac:spMkLst>
          </pc:spChg>
          <pc:spChg chg="del">
            <ac:chgData name="Jenny Bednarczyk" userId="7f9c8ffc-95af-4b04-92c4-fd32820764eb" providerId="ADAL" clId="{97369690-720A-184C-AF54-53E8030B3942}" dt="2022-09-15T14:48:11.497" v="495" actId="21"/>
            <ac:spMkLst>
              <pc:docMk/>
              <pc:sldMasterMk cId="81249815" sldId="2147483686"/>
              <pc:sldLayoutMk cId="4015695618" sldId="2147483879"/>
              <ac:spMk id="50" creationId="{6E14219D-1005-4EAF-88CA-C031935B0F33}"/>
            </ac:spMkLst>
          </pc:spChg>
          <pc:grpChg chg="del">
            <ac:chgData name="Jenny Bednarczyk" userId="7f9c8ffc-95af-4b04-92c4-fd32820764eb" providerId="ADAL" clId="{97369690-720A-184C-AF54-53E8030B3942}" dt="2022-09-15T14:48:12.420" v="496" actId="21"/>
            <ac:grpSpMkLst>
              <pc:docMk/>
              <pc:sldMasterMk cId="81249815" sldId="2147483686"/>
              <pc:sldLayoutMk cId="4015695618" sldId="2147483879"/>
              <ac:grpSpMk id="9" creationId="{9D8D0005-97E2-4F91-B5F2-0ADA3261075C}"/>
            </ac:grpSpMkLst>
          </pc:grpChg>
          <pc:picChg chg="del">
            <ac:chgData name="Jenny Bednarczyk" userId="7f9c8ffc-95af-4b04-92c4-fd32820764eb" providerId="ADAL" clId="{97369690-720A-184C-AF54-53E8030B3942}" dt="2022-09-15T14:48:13.106" v="497" actId="21"/>
            <ac:picMkLst>
              <pc:docMk/>
              <pc:sldMasterMk cId="81249815" sldId="2147483686"/>
              <pc:sldLayoutMk cId="4015695618" sldId="2147483879"/>
              <ac:picMk id="3" creationId="{A3F324FF-737D-43BB-B493-7B4E633DF0C2}"/>
            </ac:picMkLst>
          </pc:picChg>
          <pc:picChg chg="add mod">
            <ac:chgData name="Jenny Bednarczyk" userId="7f9c8ffc-95af-4b04-92c4-fd32820764eb" providerId="ADAL" clId="{97369690-720A-184C-AF54-53E8030B3942}" dt="2022-09-15T14:48:33.553" v="504"/>
            <ac:picMkLst>
              <pc:docMk/>
              <pc:sldMasterMk cId="81249815" sldId="2147483686"/>
              <pc:sldLayoutMk cId="4015695618" sldId="2147483879"/>
              <ac:picMk id="8" creationId="{819EBC6D-DE8A-401B-13AF-3C6BBB7E6D16}"/>
            </ac:picMkLst>
          </pc:picChg>
          <pc:picChg chg="del">
            <ac:chgData name="Jenny Bednarczyk" userId="7f9c8ffc-95af-4b04-92c4-fd32820764eb" providerId="ADAL" clId="{97369690-720A-184C-AF54-53E8030B3942}" dt="2022-09-15T14:48:13.725" v="498" actId="21"/>
            <ac:picMkLst>
              <pc:docMk/>
              <pc:sldMasterMk cId="81249815" sldId="2147483686"/>
              <pc:sldLayoutMk cId="4015695618" sldId="2147483879"/>
              <ac:picMk id="10" creationId="{2D103068-C3C4-4C36-8727-F8D130D5D527}"/>
            </ac:picMkLst>
          </pc:picChg>
          <pc:picChg chg="del">
            <ac:chgData name="Jenny Bednarczyk" userId="7f9c8ffc-95af-4b04-92c4-fd32820764eb" providerId="ADAL" clId="{97369690-720A-184C-AF54-53E8030B3942}" dt="2022-09-15T14:48:14.438" v="499" actId="21"/>
            <ac:picMkLst>
              <pc:docMk/>
              <pc:sldMasterMk cId="81249815" sldId="2147483686"/>
              <pc:sldLayoutMk cId="4015695618" sldId="2147483879"/>
              <ac:picMk id="12" creationId="{76EF38D9-F4BC-49E7-96AA-0F013C8CC8AC}"/>
            </ac:picMkLst>
          </pc:picChg>
          <pc:picChg chg="del">
            <ac:chgData name="Jenny Bednarczyk" userId="7f9c8ffc-95af-4b04-92c4-fd32820764eb" providerId="ADAL" clId="{97369690-720A-184C-AF54-53E8030B3942}" dt="2022-09-15T14:48:15.024" v="500" actId="21"/>
            <ac:picMkLst>
              <pc:docMk/>
              <pc:sldMasterMk cId="81249815" sldId="2147483686"/>
              <pc:sldLayoutMk cId="4015695618" sldId="2147483879"/>
              <ac:picMk id="13" creationId="{3FB5CF3A-C9F3-4189-973B-14019FD7EAFF}"/>
            </ac:picMkLst>
          </pc:picChg>
          <pc:picChg chg="del">
            <ac:chgData name="Jenny Bednarczyk" userId="7f9c8ffc-95af-4b04-92c4-fd32820764eb" providerId="ADAL" clId="{97369690-720A-184C-AF54-53E8030B3942}" dt="2022-09-15T14:48:15.838" v="501" actId="21"/>
            <ac:picMkLst>
              <pc:docMk/>
              <pc:sldMasterMk cId="81249815" sldId="2147483686"/>
              <pc:sldLayoutMk cId="4015695618" sldId="2147483879"/>
              <ac:picMk id="14" creationId="{61ADF83E-5704-4EEB-8C06-FAAA85BD3B51}"/>
            </ac:picMkLst>
          </pc:picChg>
          <pc:picChg chg="del">
            <ac:chgData name="Jenny Bednarczyk" userId="7f9c8ffc-95af-4b04-92c4-fd32820764eb" providerId="ADAL" clId="{97369690-720A-184C-AF54-53E8030B3942}" dt="2022-09-15T14:48:17.645" v="502" actId="21"/>
            <ac:picMkLst>
              <pc:docMk/>
              <pc:sldMasterMk cId="81249815" sldId="2147483686"/>
              <pc:sldLayoutMk cId="4015695618" sldId="2147483879"/>
              <ac:picMk id="15" creationId="{4956B2A7-E4A2-4793-BF1E-E0F0B1C624DC}"/>
            </ac:picMkLst>
          </pc:picChg>
          <pc:picChg chg="del">
            <ac:chgData name="Jenny Bednarczyk" userId="7f9c8ffc-95af-4b04-92c4-fd32820764eb" providerId="ADAL" clId="{97369690-720A-184C-AF54-53E8030B3942}" dt="2022-09-15T14:48:07.943" v="493" actId="21"/>
            <ac:picMkLst>
              <pc:docMk/>
              <pc:sldMasterMk cId="81249815" sldId="2147483686"/>
              <pc:sldLayoutMk cId="4015695618" sldId="2147483879"/>
              <ac:picMk id="39" creationId="{771B65E2-41CD-447E-BD5A-A96B44BB4A2E}"/>
            </ac:picMkLst>
          </pc:picChg>
        </pc:sldLayoutChg>
      </pc:sldMasterChg>
      <pc:sldMasterChg chg="addSp delSp modSp mod modSldLayout">
        <pc:chgData name="Jenny Bednarczyk" userId="7f9c8ffc-95af-4b04-92c4-fd32820764eb" providerId="ADAL" clId="{97369690-720A-184C-AF54-53E8030B3942}" dt="2022-09-15T14:52:14.426" v="577"/>
        <pc:sldMasterMkLst>
          <pc:docMk/>
          <pc:sldMasterMk cId="2156331649" sldId="2147483932"/>
        </pc:sldMasterMkLst>
        <pc:spChg chg="mod">
          <ac:chgData name="Jenny Bednarczyk" userId="7f9c8ffc-95af-4b04-92c4-fd32820764eb" providerId="ADAL" clId="{97369690-720A-184C-AF54-53E8030B3942}" dt="2022-09-12T23:28:26.582" v="19"/>
          <ac:spMkLst>
            <pc:docMk/>
            <pc:sldMasterMk cId="2156331649" sldId="2147483932"/>
            <ac:spMk id="9" creationId="{49D9DE29-FE9C-40EC-8B4D-CCE5F750AD82}"/>
          </ac:spMkLst>
        </pc:spChg>
        <pc:picChg chg="add del mod">
          <ac:chgData name="Jenny Bednarczyk" userId="7f9c8ffc-95af-4b04-92c4-fd32820764eb" providerId="ADAL" clId="{97369690-720A-184C-AF54-53E8030B3942}" dt="2022-09-12T23:28:59.414" v="26"/>
          <ac:picMkLst>
            <pc:docMk/>
            <pc:sldMasterMk cId="2156331649" sldId="2147483932"/>
            <ac:picMk id="2" creationId="{69CA8FD6-A414-6558-1858-2C38D766E402}"/>
          </ac:picMkLst>
        </pc:picChg>
        <pc:picChg chg="add del mod">
          <ac:chgData name="Jenny Bednarczyk" userId="7f9c8ffc-95af-4b04-92c4-fd32820764eb" providerId="ADAL" clId="{97369690-720A-184C-AF54-53E8030B3942}" dt="2022-09-12T23:28:59.414" v="26"/>
          <ac:picMkLst>
            <pc:docMk/>
            <pc:sldMasterMk cId="2156331649" sldId="2147483932"/>
            <ac:picMk id="3" creationId="{945631CE-1665-6A5A-DCF4-9C4EA648A638}"/>
          </ac:picMkLst>
        </pc:picChg>
        <pc:picChg chg="add del mod">
          <ac:chgData name="Jenny Bednarczyk" userId="7f9c8ffc-95af-4b04-92c4-fd32820764eb" providerId="ADAL" clId="{97369690-720A-184C-AF54-53E8030B3942}" dt="2022-09-12T23:28:59.414" v="26"/>
          <ac:picMkLst>
            <pc:docMk/>
            <pc:sldMasterMk cId="2156331649" sldId="2147483932"/>
            <ac:picMk id="4" creationId="{D35F7CBB-F2E4-FE1A-88B5-A3B36A51DDC1}"/>
          </ac:picMkLst>
        </pc:picChg>
        <pc:sldLayoutChg chg="addSp delSp modSp mod">
          <pc:chgData name="Jenny Bednarczyk" userId="7f9c8ffc-95af-4b04-92c4-fd32820764eb" providerId="ADAL" clId="{97369690-720A-184C-AF54-53E8030B3942}" dt="2022-09-15T14:51:02.912" v="556" actId="21"/>
          <pc:sldLayoutMkLst>
            <pc:docMk/>
            <pc:sldMasterMk cId="2156331649" sldId="2147483932"/>
            <pc:sldLayoutMk cId="3092819200" sldId="2147483934"/>
          </pc:sldLayoutMkLst>
          <pc:spChg chg="add del mod">
            <ac:chgData name="Jenny Bednarczyk" userId="7f9c8ffc-95af-4b04-92c4-fd32820764eb" providerId="ADAL" clId="{97369690-720A-184C-AF54-53E8030B3942}" dt="2022-09-13T20:26:34.900" v="492" actId="21"/>
            <ac:spMkLst>
              <pc:docMk/>
              <pc:sldMasterMk cId="2156331649" sldId="2147483932"/>
              <pc:sldLayoutMk cId="3092819200" sldId="2147483934"/>
              <ac:spMk id="3" creationId="{70D840E1-DA71-4E52-57C7-63CF4B40AB0D}"/>
            </ac:spMkLst>
          </pc:spChg>
          <pc:spChg chg="add mod">
            <ac:chgData name="Jenny Bednarczyk" userId="7f9c8ffc-95af-4b04-92c4-fd32820764eb" providerId="ADAL" clId="{97369690-720A-184C-AF54-53E8030B3942}" dt="2022-09-15T14:50:35.056" v="548" actId="1035"/>
            <ac:spMkLst>
              <pc:docMk/>
              <pc:sldMasterMk cId="2156331649" sldId="2147483932"/>
              <pc:sldLayoutMk cId="3092819200" sldId="2147483934"/>
              <ac:spMk id="3" creationId="{D3695513-11EB-B7C6-9E93-26BE0212EA8A}"/>
            </ac:spMkLst>
          </pc:spChg>
          <pc:spChg chg="add mod">
            <ac:chgData name="Jenny Bednarczyk" userId="7f9c8ffc-95af-4b04-92c4-fd32820764eb" providerId="ADAL" clId="{97369690-720A-184C-AF54-53E8030B3942}" dt="2022-09-15T14:50:15.556" v="526" actId="1035"/>
            <ac:spMkLst>
              <pc:docMk/>
              <pc:sldMasterMk cId="2156331649" sldId="2147483932"/>
              <pc:sldLayoutMk cId="3092819200" sldId="2147483934"/>
              <ac:spMk id="9" creationId="{2759EC44-B321-E360-27F2-8B7C9807E37E}"/>
            </ac:spMkLst>
          </pc:spChg>
          <pc:spChg chg="add mod">
            <ac:chgData name="Jenny Bednarczyk" userId="7f9c8ffc-95af-4b04-92c4-fd32820764eb" providerId="ADAL" clId="{97369690-720A-184C-AF54-53E8030B3942}" dt="2022-09-15T14:50:15.556" v="526" actId="1035"/>
            <ac:spMkLst>
              <pc:docMk/>
              <pc:sldMasterMk cId="2156331649" sldId="2147483932"/>
              <pc:sldLayoutMk cId="3092819200" sldId="2147483934"/>
              <ac:spMk id="10" creationId="{CCA81E45-8980-790F-6BB3-B3D6AF01CA03}"/>
            </ac:spMkLst>
          </pc:spChg>
          <pc:spChg chg="add mod">
            <ac:chgData name="Jenny Bednarczyk" userId="7f9c8ffc-95af-4b04-92c4-fd32820764eb" providerId="ADAL" clId="{97369690-720A-184C-AF54-53E8030B3942}" dt="2022-09-15T14:50:15.556" v="526" actId="1035"/>
            <ac:spMkLst>
              <pc:docMk/>
              <pc:sldMasterMk cId="2156331649" sldId="2147483932"/>
              <pc:sldLayoutMk cId="3092819200" sldId="2147483934"/>
              <ac:spMk id="12" creationId="{BADA95EF-00CB-C0F2-E6A0-D43CF0A2A16E}"/>
            </ac:spMkLst>
          </pc:spChg>
          <pc:spChg chg="add mod">
            <ac:chgData name="Jenny Bednarczyk" userId="7f9c8ffc-95af-4b04-92c4-fd32820764eb" providerId="ADAL" clId="{97369690-720A-184C-AF54-53E8030B3942}" dt="2022-09-15T14:50:07.908" v="517" actId="1076"/>
            <ac:spMkLst>
              <pc:docMk/>
              <pc:sldMasterMk cId="2156331649" sldId="2147483932"/>
              <pc:sldLayoutMk cId="3092819200" sldId="2147483934"/>
              <ac:spMk id="17" creationId="{8482CC30-1B9E-5067-531B-B5112CFFD087}"/>
            </ac:spMkLst>
          </pc:spChg>
          <pc:spChg chg="add mod">
            <ac:chgData name="Jenny Bednarczyk" userId="7f9c8ffc-95af-4b04-92c4-fd32820764eb" providerId="ADAL" clId="{97369690-720A-184C-AF54-53E8030B3942}" dt="2022-09-15T14:50:07.908" v="517" actId="1076"/>
            <ac:spMkLst>
              <pc:docMk/>
              <pc:sldMasterMk cId="2156331649" sldId="2147483932"/>
              <pc:sldLayoutMk cId="3092819200" sldId="2147483934"/>
              <ac:spMk id="18" creationId="{A78D9282-E9F6-21A2-00B8-83CFDB9AC948}"/>
            </ac:spMkLst>
          </pc:spChg>
          <pc:spChg chg="add mod">
            <ac:chgData name="Jenny Bednarczyk" userId="7f9c8ffc-95af-4b04-92c4-fd32820764eb" providerId="ADAL" clId="{97369690-720A-184C-AF54-53E8030B3942}" dt="2022-09-15T14:50:07.908" v="517" actId="1076"/>
            <ac:spMkLst>
              <pc:docMk/>
              <pc:sldMasterMk cId="2156331649" sldId="2147483932"/>
              <pc:sldLayoutMk cId="3092819200" sldId="2147483934"/>
              <ac:spMk id="19" creationId="{B08D5576-EB05-67D0-C913-A702F20F8C63}"/>
            </ac:spMkLst>
          </pc:spChg>
          <pc:spChg chg="add mod">
            <ac:chgData name="Jenny Bednarczyk" userId="7f9c8ffc-95af-4b04-92c4-fd32820764eb" providerId="ADAL" clId="{97369690-720A-184C-AF54-53E8030B3942}" dt="2022-09-15T14:50:07.908" v="517" actId="1076"/>
            <ac:spMkLst>
              <pc:docMk/>
              <pc:sldMasterMk cId="2156331649" sldId="2147483932"/>
              <pc:sldLayoutMk cId="3092819200" sldId="2147483934"/>
              <ac:spMk id="20" creationId="{350C14E8-844E-7954-8D39-714A7C30605A}"/>
            </ac:spMkLst>
          </pc:spChg>
          <pc:spChg chg="add del mod">
            <ac:chgData name="Jenny Bednarczyk" userId="7f9c8ffc-95af-4b04-92c4-fd32820764eb" providerId="ADAL" clId="{97369690-720A-184C-AF54-53E8030B3942}" dt="2022-09-15T14:51:00.791" v="554"/>
            <ac:spMkLst>
              <pc:docMk/>
              <pc:sldMasterMk cId="2156331649" sldId="2147483932"/>
              <pc:sldLayoutMk cId="3092819200" sldId="2147483934"/>
              <ac:spMk id="21" creationId="{C36D42DB-1986-DE83-44FC-63BBC20070B6}"/>
            </ac:spMkLst>
          </pc:spChg>
          <pc:spChg chg="add mod">
            <ac:chgData name="Jenny Bednarczyk" userId="7f9c8ffc-95af-4b04-92c4-fd32820764eb" providerId="ADAL" clId="{97369690-720A-184C-AF54-53E8030B3942}" dt="2022-09-15T14:50:59.200" v="551" actId="1076"/>
            <ac:spMkLst>
              <pc:docMk/>
              <pc:sldMasterMk cId="2156331649" sldId="2147483932"/>
              <pc:sldLayoutMk cId="3092819200" sldId="2147483934"/>
              <ac:spMk id="22" creationId="{903B58DF-B504-F59A-2550-94A1D95F9FAB}"/>
            </ac:spMkLst>
          </pc:spChg>
          <pc:spChg chg="add mod">
            <ac:chgData name="Jenny Bednarczyk" userId="7f9c8ffc-95af-4b04-92c4-fd32820764eb" providerId="ADAL" clId="{97369690-720A-184C-AF54-53E8030B3942}" dt="2022-09-15T14:50:59.200" v="551" actId="1076"/>
            <ac:spMkLst>
              <pc:docMk/>
              <pc:sldMasterMk cId="2156331649" sldId="2147483932"/>
              <pc:sldLayoutMk cId="3092819200" sldId="2147483934"/>
              <ac:spMk id="23" creationId="{7D0576CC-BFAF-533F-C651-424D057A3BF0}"/>
            </ac:spMkLst>
          </pc:spChg>
          <pc:spChg chg="add mod">
            <ac:chgData name="Jenny Bednarczyk" userId="7f9c8ffc-95af-4b04-92c4-fd32820764eb" providerId="ADAL" clId="{97369690-720A-184C-AF54-53E8030B3942}" dt="2022-09-15T14:50:59.200" v="551" actId="1076"/>
            <ac:spMkLst>
              <pc:docMk/>
              <pc:sldMasterMk cId="2156331649" sldId="2147483932"/>
              <pc:sldLayoutMk cId="3092819200" sldId="2147483934"/>
              <ac:spMk id="24" creationId="{ADFF5348-5E1A-9642-FBDB-B97F6912EF26}"/>
            </ac:spMkLst>
          </pc:spChg>
          <pc:spChg chg="add mod">
            <ac:chgData name="Jenny Bednarczyk" userId="7f9c8ffc-95af-4b04-92c4-fd32820764eb" providerId="ADAL" clId="{97369690-720A-184C-AF54-53E8030B3942}" dt="2022-09-15T14:50:59.200" v="551" actId="1076"/>
            <ac:spMkLst>
              <pc:docMk/>
              <pc:sldMasterMk cId="2156331649" sldId="2147483932"/>
              <pc:sldLayoutMk cId="3092819200" sldId="2147483934"/>
              <ac:spMk id="25" creationId="{09553967-86D7-EA9A-2D0F-1223252586C7}"/>
            </ac:spMkLst>
          </pc:spChg>
          <pc:grpChg chg="del">
            <ac:chgData name="Jenny Bednarczyk" userId="7f9c8ffc-95af-4b04-92c4-fd32820764eb" providerId="ADAL" clId="{97369690-720A-184C-AF54-53E8030B3942}" dt="2022-09-15T14:50:19.617" v="528" actId="21"/>
            <ac:grpSpMkLst>
              <pc:docMk/>
              <pc:sldMasterMk cId="2156331649" sldId="2147483932"/>
              <pc:sldLayoutMk cId="3092819200" sldId="2147483934"/>
              <ac:grpSpMk id="13" creationId="{6F0A0FD7-ED27-4135-A379-07FA93DBF3B2}"/>
            </ac:grpSpMkLst>
          </pc:grpChg>
          <pc:grpChg chg="del mod">
            <ac:chgData name="Jenny Bednarczyk" userId="7f9c8ffc-95af-4b04-92c4-fd32820764eb" providerId="ADAL" clId="{97369690-720A-184C-AF54-53E8030B3942}" dt="2022-09-15T14:50:18.282" v="527" actId="21"/>
            <ac:grpSpMkLst>
              <pc:docMk/>
              <pc:sldMasterMk cId="2156331649" sldId="2147483932"/>
              <pc:sldLayoutMk cId="3092819200" sldId="2147483934"/>
              <ac:grpSpMk id="39" creationId="{9D8FBF20-DF57-4EE5-B05E-CAB13D00C89B}"/>
            </ac:grpSpMkLst>
          </pc:grpChg>
          <pc:grpChg chg="del mod">
            <ac:chgData name="Jenny Bednarczyk" userId="7f9c8ffc-95af-4b04-92c4-fd32820764eb" providerId="ADAL" clId="{97369690-720A-184C-AF54-53E8030B3942}" dt="2022-09-15T14:51:02.912" v="556" actId="21"/>
            <ac:grpSpMkLst>
              <pc:docMk/>
              <pc:sldMasterMk cId="2156331649" sldId="2147483932"/>
              <pc:sldLayoutMk cId="3092819200" sldId="2147483934"/>
              <ac:grpSpMk id="46" creationId="{A49F2AD8-5160-47A5-AA07-C35DB781927F}"/>
            </ac:grpSpMkLst>
          </pc:grpChg>
          <pc:picChg chg="del mod">
            <ac:chgData name="Jenny Bednarczyk" userId="7f9c8ffc-95af-4b04-92c4-fd32820764eb" providerId="ADAL" clId="{97369690-720A-184C-AF54-53E8030B3942}" dt="2022-09-15T14:50:20.966" v="529" actId="21"/>
            <ac:picMkLst>
              <pc:docMk/>
              <pc:sldMasterMk cId="2156331649" sldId="2147483932"/>
              <pc:sldLayoutMk cId="3092819200" sldId="2147483934"/>
              <ac:picMk id="2" creationId="{97EED896-AF09-4C7B-9465-A8491ECEC1D2}"/>
            </ac:picMkLst>
          </pc:picChg>
          <pc:picChg chg="add del mod">
            <ac:chgData name="Jenny Bednarczyk" userId="7f9c8ffc-95af-4b04-92c4-fd32820764eb" providerId="ADAL" clId="{97369690-720A-184C-AF54-53E8030B3942}" dt="2022-09-12T23:29:40.665" v="45" actId="21"/>
            <ac:picMkLst>
              <pc:docMk/>
              <pc:sldMasterMk cId="2156331649" sldId="2147483932"/>
              <pc:sldLayoutMk cId="3092819200" sldId="2147483934"/>
              <ac:picMk id="3" creationId="{63CF42D4-C77D-5266-4079-771AA53C5868}"/>
            </ac:picMkLst>
          </pc:picChg>
          <pc:picChg chg="add del mod">
            <ac:chgData name="Jenny Bednarczyk" userId="7f9c8ffc-95af-4b04-92c4-fd32820764eb" providerId="ADAL" clId="{97369690-720A-184C-AF54-53E8030B3942}" dt="2022-09-15T14:50:31.019" v="541" actId="21"/>
            <ac:picMkLst>
              <pc:docMk/>
              <pc:sldMasterMk cId="2156331649" sldId="2147483932"/>
              <pc:sldLayoutMk cId="3092819200" sldId="2147483934"/>
              <ac:picMk id="4" creationId="{B89C835B-4205-3CC3-F739-829219806935}"/>
            </ac:picMkLst>
          </pc:picChg>
          <pc:picChg chg="add del mod">
            <ac:chgData name="Jenny Bednarczyk" userId="7f9c8ffc-95af-4b04-92c4-fd32820764eb" providerId="ADAL" clId="{97369690-720A-184C-AF54-53E8030B3942}" dt="2022-09-15T14:49:52.260" v="514" actId="21"/>
            <ac:picMkLst>
              <pc:docMk/>
              <pc:sldMasterMk cId="2156331649" sldId="2147483932"/>
              <pc:sldLayoutMk cId="3092819200" sldId="2147483934"/>
              <ac:picMk id="6" creationId="{6F259512-CD18-A21F-EC36-7BE7C11CE2B5}"/>
            </ac:picMkLst>
          </pc:picChg>
          <pc:picChg chg="add del mod">
            <ac:chgData name="Jenny Bednarczyk" userId="7f9c8ffc-95af-4b04-92c4-fd32820764eb" providerId="ADAL" clId="{97369690-720A-184C-AF54-53E8030B3942}" dt="2022-09-15T14:49:51.689" v="513" actId="21"/>
            <ac:picMkLst>
              <pc:docMk/>
              <pc:sldMasterMk cId="2156331649" sldId="2147483932"/>
              <pc:sldLayoutMk cId="3092819200" sldId="2147483934"/>
              <ac:picMk id="7" creationId="{931AE805-B628-DB71-AD5E-A243FDA10B70}"/>
            </ac:picMkLst>
          </pc:picChg>
          <pc:picChg chg="add del mod">
            <ac:chgData name="Jenny Bednarczyk" userId="7f9c8ffc-95af-4b04-92c4-fd32820764eb" providerId="ADAL" clId="{97369690-720A-184C-AF54-53E8030B3942}" dt="2022-09-15T14:49:53.228" v="515" actId="21"/>
            <ac:picMkLst>
              <pc:docMk/>
              <pc:sldMasterMk cId="2156331649" sldId="2147483932"/>
              <pc:sldLayoutMk cId="3092819200" sldId="2147483934"/>
              <ac:picMk id="8" creationId="{41B90CF0-54C5-535B-FA2B-105983913E6D}"/>
            </ac:picMkLst>
          </pc:picChg>
          <pc:picChg chg="del mod">
            <ac:chgData name="Jenny Bednarczyk" userId="7f9c8ffc-95af-4b04-92c4-fd32820764eb" providerId="ADAL" clId="{97369690-720A-184C-AF54-53E8030B3942}" dt="2022-09-15T14:50:25.876" v="530" actId="21"/>
            <ac:picMkLst>
              <pc:docMk/>
              <pc:sldMasterMk cId="2156331649" sldId="2147483932"/>
              <pc:sldLayoutMk cId="3092819200" sldId="2147483934"/>
              <ac:picMk id="11" creationId="{A4B9E1FE-6284-4CC3-96A7-09CBCE673464}"/>
            </ac:picMkLst>
          </pc:picChg>
          <pc:picChg chg="del">
            <ac:chgData name="Jenny Bednarczyk" userId="7f9c8ffc-95af-4b04-92c4-fd32820764eb" providerId="ADAL" clId="{97369690-720A-184C-AF54-53E8030B3942}" dt="2022-09-12T23:29:51.743" v="49" actId="21"/>
            <ac:picMkLst>
              <pc:docMk/>
              <pc:sldMasterMk cId="2156331649" sldId="2147483932"/>
              <pc:sldLayoutMk cId="3092819200" sldId="2147483934"/>
              <ac:picMk id="37" creationId="{75D4A710-2CF2-48AD-BA2F-ED42FD38CAD9}"/>
            </ac:picMkLst>
          </pc:picChg>
          <pc:picChg chg="del">
            <ac:chgData name="Jenny Bednarczyk" userId="7f9c8ffc-95af-4b04-92c4-fd32820764eb" providerId="ADAL" clId="{97369690-720A-184C-AF54-53E8030B3942}" dt="2022-09-12T23:29:52.645" v="50" actId="21"/>
            <ac:picMkLst>
              <pc:docMk/>
              <pc:sldMasterMk cId="2156331649" sldId="2147483932"/>
              <pc:sldLayoutMk cId="3092819200" sldId="2147483934"/>
              <ac:picMk id="43" creationId="{312FFC01-8134-4AC7-808C-4B84685A4B4F}"/>
            </ac:picMkLst>
          </pc:picChg>
          <pc:picChg chg="del mod">
            <ac:chgData name="Jenny Bednarczyk" userId="7f9c8ffc-95af-4b04-92c4-fd32820764eb" providerId="ADAL" clId="{97369690-720A-184C-AF54-53E8030B3942}" dt="2022-09-15T14:51:00.589" v="552" actId="21"/>
            <ac:picMkLst>
              <pc:docMk/>
              <pc:sldMasterMk cId="2156331649" sldId="2147483932"/>
              <pc:sldLayoutMk cId="3092819200" sldId="2147483934"/>
              <ac:picMk id="44" creationId="{D019769E-D432-4D6A-BE14-9FD00D973641}"/>
            </ac:picMkLst>
          </pc:picChg>
          <pc:picChg chg="add del mod">
            <ac:chgData name="Jenny Bednarczyk" userId="7f9c8ffc-95af-4b04-92c4-fd32820764eb" providerId="ADAL" clId="{97369690-720A-184C-AF54-53E8030B3942}" dt="2022-09-12T23:32:54.478" v="189" actId="1076"/>
            <ac:picMkLst>
              <pc:docMk/>
              <pc:sldMasterMk cId="2156331649" sldId="2147483932"/>
              <pc:sldLayoutMk cId="3092819200" sldId="2147483934"/>
              <ac:picMk id="45" creationId="{99C1039C-B1A0-48A4-BFE7-4C0D8DD01859}"/>
            </ac:picMkLst>
          </pc:picChg>
          <pc:picChg chg="del mod">
            <ac:chgData name="Jenny Bednarczyk" userId="7f9c8ffc-95af-4b04-92c4-fd32820764eb" providerId="ADAL" clId="{97369690-720A-184C-AF54-53E8030B3942}" dt="2022-09-15T14:51:01.715" v="555" actId="21"/>
            <ac:picMkLst>
              <pc:docMk/>
              <pc:sldMasterMk cId="2156331649" sldId="2147483932"/>
              <pc:sldLayoutMk cId="3092819200" sldId="2147483934"/>
              <ac:picMk id="50" creationId="{6FB46F17-DB71-447A-89D9-CE55AF4E06B8}"/>
            </ac:picMkLst>
          </pc:picChg>
        </pc:sldLayoutChg>
        <pc:sldLayoutChg chg="addSp delSp modSp mod">
          <pc:chgData name="Jenny Bednarczyk" userId="7f9c8ffc-95af-4b04-92c4-fd32820764eb" providerId="ADAL" clId="{97369690-720A-184C-AF54-53E8030B3942}" dt="2022-09-15T14:51:50.016" v="570"/>
          <pc:sldLayoutMkLst>
            <pc:docMk/>
            <pc:sldMasterMk cId="2156331649" sldId="2147483932"/>
            <pc:sldLayoutMk cId="4091995234" sldId="2147483935"/>
          </pc:sldLayoutMkLst>
          <pc:spChg chg="add del mod">
            <ac:chgData name="Jenny Bednarczyk" userId="7f9c8ffc-95af-4b04-92c4-fd32820764eb" providerId="ADAL" clId="{97369690-720A-184C-AF54-53E8030B3942}" dt="2022-09-15T14:51:50.016" v="570"/>
            <ac:spMkLst>
              <pc:docMk/>
              <pc:sldMasterMk cId="2156331649" sldId="2147483932"/>
              <pc:sldLayoutMk cId="4091995234" sldId="2147483935"/>
              <ac:spMk id="3" creationId="{121E75FD-BEB0-79C2-E0F8-DF5034EDEAA0}"/>
            </ac:spMkLst>
          </pc:spChg>
          <pc:spChg chg="add mod">
            <ac:chgData name="Jenny Bednarczyk" userId="7f9c8ffc-95af-4b04-92c4-fd32820764eb" providerId="ADAL" clId="{97369690-720A-184C-AF54-53E8030B3942}" dt="2022-09-15T14:51:47.668" v="568"/>
            <ac:spMkLst>
              <pc:docMk/>
              <pc:sldMasterMk cId="2156331649" sldId="2147483932"/>
              <pc:sldLayoutMk cId="4091995234" sldId="2147483935"/>
              <ac:spMk id="8" creationId="{BEABE3FA-2FCF-F8F5-DCC6-E6BF48CE29A1}"/>
            </ac:spMkLst>
          </pc:spChg>
          <pc:spChg chg="add mod">
            <ac:chgData name="Jenny Bednarczyk" userId="7f9c8ffc-95af-4b04-92c4-fd32820764eb" providerId="ADAL" clId="{97369690-720A-184C-AF54-53E8030B3942}" dt="2022-09-15T14:51:47.668" v="568"/>
            <ac:spMkLst>
              <pc:docMk/>
              <pc:sldMasterMk cId="2156331649" sldId="2147483932"/>
              <pc:sldLayoutMk cId="4091995234" sldId="2147483935"/>
              <ac:spMk id="9" creationId="{EFAFAD09-AB7A-632D-2E77-FA1B2283D101}"/>
            </ac:spMkLst>
          </pc:spChg>
          <pc:spChg chg="add mod">
            <ac:chgData name="Jenny Bednarczyk" userId="7f9c8ffc-95af-4b04-92c4-fd32820764eb" providerId="ADAL" clId="{97369690-720A-184C-AF54-53E8030B3942}" dt="2022-09-15T14:51:47.668" v="568"/>
            <ac:spMkLst>
              <pc:docMk/>
              <pc:sldMasterMk cId="2156331649" sldId="2147483932"/>
              <pc:sldLayoutMk cId="4091995234" sldId="2147483935"/>
              <ac:spMk id="10" creationId="{9F8B85CC-38D0-DEBB-3943-0C58A3F50FF8}"/>
            </ac:spMkLst>
          </pc:spChg>
          <pc:spChg chg="add mod">
            <ac:chgData name="Jenny Bednarczyk" userId="7f9c8ffc-95af-4b04-92c4-fd32820764eb" providerId="ADAL" clId="{97369690-720A-184C-AF54-53E8030B3942}" dt="2022-09-15T14:51:47.668" v="568"/>
            <ac:spMkLst>
              <pc:docMk/>
              <pc:sldMasterMk cId="2156331649" sldId="2147483932"/>
              <pc:sldLayoutMk cId="4091995234" sldId="2147483935"/>
              <ac:spMk id="11" creationId="{822EC3F6-C92F-709F-25BD-CF847F5CAD36}"/>
            </ac:spMkLst>
          </pc:spChg>
          <pc:spChg chg="add mod">
            <ac:chgData name="Jenny Bednarczyk" userId="7f9c8ffc-95af-4b04-92c4-fd32820764eb" providerId="ADAL" clId="{97369690-720A-184C-AF54-53E8030B3942}" dt="2022-09-15T14:51:47.668" v="568"/>
            <ac:spMkLst>
              <pc:docMk/>
              <pc:sldMasterMk cId="2156331649" sldId="2147483932"/>
              <pc:sldLayoutMk cId="4091995234" sldId="2147483935"/>
              <ac:spMk id="12" creationId="{C09FFFF7-C1C1-10D7-C1EC-533110915253}"/>
            </ac:spMkLst>
          </pc:spChg>
          <pc:spChg chg="add mod">
            <ac:chgData name="Jenny Bednarczyk" userId="7f9c8ffc-95af-4b04-92c4-fd32820764eb" providerId="ADAL" clId="{97369690-720A-184C-AF54-53E8030B3942}" dt="2022-09-15T14:51:47.668" v="568"/>
            <ac:spMkLst>
              <pc:docMk/>
              <pc:sldMasterMk cId="2156331649" sldId="2147483932"/>
              <pc:sldLayoutMk cId="4091995234" sldId="2147483935"/>
              <ac:spMk id="13" creationId="{AA70B803-ABC2-1064-2645-A18DE14607FC}"/>
            </ac:spMkLst>
          </pc:spChg>
          <pc:spChg chg="add mod">
            <ac:chgData name="Jenny Bednarczyk" userId="7f9c8ffc-95af-4b04-92c4-fd32820764eb" providerId="ADAL" clId="{97369690-720A-184C-AF54-53E8030B3942}" dt="2022-09-15T14:51:47.668" v="568"/>
            <ac:spMkLst>
              <pc:docMk/>
              <pc:sldMasterMk cId="2156331649" sldId="2147483932"/>
              <pc:sldLayoutMk cId="4091995234" sldId="2147483935"/>
              <ac:spMk id="14" creationId="{36A94E96-0B7E-9B61-17D9-6476460D7D26}"/>
            </ac:spMkLst>
          </pc:spChg>
          <pc:spChg chg="add mod">
            <ac:chgData name="Jenny Bednarczyk" userId="7f9c8ffc-95af-4b04-92c4-fd32820764eb" providerId="ADAL" clId="{97369690-720A-184C-AF54-53E8030B3942}" dt="2022-09-15T14:51:47.668" v="568"/>
            <ac:spMkLst>
              <pc:docMk/>
              <pc:sldMasterMk cId="2156331649" sldId="2147483932"/>
              <pc:sldLayoutMk cId="4091995234" sldId="2147483935"/>
              <ac:spMk id="15" creationId="{CC00CA44-C318-CD71-7FB1-A859EA85B2E3}"/>
            </ac:spMkLst>
          </pc:spChg>
          <pc:spChg chg="mod">
            <ac:chgData name="Jenny Bednarczyk" userId="7f9c8ffc-95af-4b04-92c4-fd32820764eb" providerId="ADAL" clId="{97369690-720A-184C-AF54-53E8030B3942}" dt="2022-09-15T14:51:31.007" v="566" actId="1036"/>
            <ac:spMkLst>
              <pc:docMk/>
              <pc:sldMasterMk cId="2156331649" sldId="2147483932"/>
              <pc:sldLayoutMk cId="4091995234" sldId="2147483935"/>
              <ac:spMk id="55" creationId="{3560F7DF-6806-F645-8BDC-3473353945CD}"/>
            </ac:spMkLst>
          </pc:spChg>
          <pc:grpChg chg="del">
            <ac:chgData name="Jenny Bednarczyk" userId="7f9c8ffc-95af-4b04-92c4-fd32820764eb" providerId="ADAL" clId="{97369690-720A-184C-AF54-53E8030B3942}" dt="2022-09-15T14:51:22.790" v="562" actId="21"/>
            <ac:grpSpMkLst>
              <pc:docMk/>
              <pc:sldMasterMk cId="2156331649" sldId="2147483932"/>
              <pc:sldLayoutMk cId="4091995234" sldId="2147483935"/>
              <ac:grpSpMk id="25" creationId="{EB5CF3FC-E338-4DFA-BB75-CBE11FE28C16}"/>
            </ac:grpSpMkLst>
          </pc:grpChg>
          <pc:grpChg chg="del">
            <ac:chgData name="Jenny Bednarczyk" userId="7f9c8ffc-95af-4b04-92c4-fd32820764eb" providerId="ADAL" clId="{97369690-720A-184C-AF54-53E8030B3942}" dt="2022-09-15T14:51:23.688" v="563" actId="21"/>
            <ac:grpSpMkLst>
              <pc:docMk/>
              <pc:sldMasterMk cId="2156331649" sldId="2147483932"/>
              <pc:sldLayoutMk cId="4091995234" sldId="2147483935"/>
              <ac:grpSpMk id="30" creationId="{D7016EA0-DCE7-469C-930F-7D3057E09417}"/>
            </ac:grpSpMkLst>
          </pc:grpChg>
          <pc:picChg chg="del">
            <ac:chgData name="Jenny Bednarczyk" userId="7f9c8ffc-95af-4b04-92c4-fd32820764eb" providerId="ADAL" clId="{97369690-720A-184C-AF54-53E8030B3942}" dt="2022-09-12T23:28:44.149" v="23" actId="21"/>
            <ac:picMkLst>
              <pc:docMk/>
              <pc:sldMasterMk cId="2156331649" sldId="2147483932"/>
              <pc:sldLayoutMk cId="4091995234" sldId="2147483935"/>
              <ac:picMk id="3" creationId="{1A3F7A0F-1DA5-46EC-AA1D-B983C44DE8E4}"/>
            </ac:picMkLst>
          </pc:picChg>
          <pc:picChg chg="del">
            <ac:chgData name="Jenny Bednarczyk" userId="7f9c8ffc-95af-4b04-92c4-fd32820764eb" providerId="ADAL" clId="{97369690-720A-184C-AF54-53E8030B3942}" dt="2022-09-15T14:51:18.126" v="557" actId="21"/>
            <ac:picMkLst>
              <pc:docMk/>
              <pc:sldMasterMk cId="2156331649" sldId="2147483932"/>
              <pc:sldLayoutMk cId="4091995234" sldId="2147483935"/>
              <ac:picMk id="4" creationId="{1B3B68FC-A805-47F8-A164-79CE9B6A8CE3}"/>
            </ac:picMkLst>
          </pc:picChg>
          <pc:picChg chg="add del mod">
            <ac:chgData name="Jenny Bednarczyk" userId="7f9c8ffc-95af-4b04-92c4-fd32820764eb" providerId="ADAL" clId="{97369690-720A-184C-AF54-53E8030B3942}" dt="2022-09-15T14:51:21.348" v="560" actId="21"/>
            <ac:picMkLst>
              <pc:docMk/>
              <pc:sldMasterMk cId="2156331649" sldId="2147483932"/>
              <pc:sldLayoutMk cId="4091995234" sldId="2147483935"/>
              <ac:picMk id="5" creationId="{826DC207-F1FB-055F-C34A-470C6C4C3B91}"/>
            </ac:picMkLst>
          </pc:picChg>
          <pc:picChg chg="add del mod">
            <ac:chgData name="Jenny Bednarczyk" userId="7f9c8ffc-95af-4b04-92c4-fd32820764eb" providerId="ADAL" clId="{97369690-720A-184C-AF54-53E8030B3942}" dt="2022-09-15T14:51:22.202" v="561" actId="21"/>
            <ac:picMkLst>
              <pc:docMk/>
              <pc:sldMasterMk cId="2156331649" sldId="2147483932"/>
              <pc:sldLayoutMk cId="4091995234" sldId="2147483935"/>
              <ac:picMk id="6" creationId="{7FB88EDA-FC10-C224-1701-43715DFCB179}"/>
            </ac:picMkLst>
          </pc:picChg>
          <pc:picChg chg="add del mod">
            <ac:chgData name="Jenny Bednarczyk" userId="7f9c8ffc-95af-4b04-92c4-fd32820764eb" providerId="ADAL" clId="{97369690-720A-184C-AF54-53E8030B3942}" dt="2022-09-15T14:51:20.649" v="559" actId="21"/>
            <ac:picMkLst>
              <pc:docMk/>
              <pc:sldMasterMk cId="2156331649" sldId="2147483932"/>
              <pc:sldLayoutMk cId="4091995234" sldId="2147483935"/>
              <ac:picMk id="7" creationId="{9017C753-64C5-C382-B5FF-6094A3D11EB3}"/>
            </ac:picMkLst>
          </pc:picChg>
          <pc:picChg chg="del">
            <ac:chgData name="Jenny Bednarczyk" userId="7f9c8ffc-95af-4b04-92c4-fd32820764eb" providerId="ADAL" clId="{97369690-720A-184C-AF54-53E8030B3942}" dt="2022-09-12T23:28:44.915" v="24" actId="21"/>
            <ac:picMkLst>
              <pc:docMk/>
              <pc:sldMasterMk cId="2156331649" sldId="2147483932"/>
              <pc:sldLayoutMk cId="4091995234" sldId="2147483935"/>
              <ac:picMk id="17" creationId="{EB7DB032-1D97-44DE-B634-A295DFCA3C3A}"/>
            </ac:picMkLst>
          </pc:picChg>
          <pc:picChg chg="del">
            <ac:chgData name="Jenny Bednarczyk" userId="7f9c8ffc-95af-4b04-92c4-fd32820764eb" providerId="ADAL" clId="{97369690-720A-184C-AF54-53E8030B3942}" dt="2022-09-15T14:51:19.263" v="558" actId="21"/>
            <ac:picMkLst>
              <pc:docMk/>
              <pc:sldMasterMk cId="2156331649" sldId="2147483932"/>
              <pc:sldLayoutMk cId="4091995234" sldId="2147483935"/>
              <ac:picMk id="20" creationId="{AA66DB74-0525-4129-B3DA-10E379063201}"/>
            </ac:picMkLst>
          </pc:picChg>
        </pc:sldLayoutChg>
        <pc:sldLayoutChg chg="addSp delSp modSp mod">
          <pc:chgData name="Jenny Bednarczyk" userId="7f9c8ffc-95af-4b04-92c4-fd32820764eb" providerId="ADAL" clId="{97369690-720A-184C-AF54-53E8030B3942}" dt="2022-09-15T14:52:14.426" v="577"/>
          <pc:sldLayoutMkLst>
            <pc:docMk/>
            <pc:sldMasterMk cId="2156331649" sldId="2147483932"/>
            <pc:sldLayoutMk cId="2151273092" sldId="2147483936"/>
          </pc:sldLayoutMkLst>
          <pc:spChg chg="add del mod">
            <ac:chgData name="Jenny Bednarczyk" userId="7f9c8ffc-95af-4b04-92c4-fd32820764eb" providerId="ADAL" clId="{97369690-720A-184C-AF54-53E8030B3942}" dt="2022-09-15T14:52:14.426" v="577"/>
            <ac:spMkLst>
              <pc:docMk/>
              <pc:sldMasterMk cId="2156331649" sldId="2147483932"/>
              <pc:sldLayoutMk cId="2151273092" sldId="2147483936"/>
              <ac:spMk id="3" creationId="{CC62D5D8-CE97-5511-B807-4EFE80CB4A2C}"/>
            </ac:spMkLst>
          </pc:spChg>
          <pc:spChg chg="add mod">
            <ac:chgData name="Jenny Bednarczyk" userId="7f9c8ffc-95af-4b04-92c4-fd32820764eb" providerId="ADAL" clId="{97369690-720A-184C-AF54-53E8030B3942}" dt="2022-09-15T14:52:02.689" v="572"/>
            <ac:spMkLst>
              <pc:docMk/>
              <pc:sldMasterMk cId="2156331649" sldId="2147483932"/>
              <pc:sldLayoutMk cId="2151273092" sldId="2147483936"/>
              <ac:spMk id="5" creationId="{B26C8B72-5E36-859B-1E15-833EFC30601E}"/>
            </ac:spMkLst>
          </pc:spChg>
          <pc:spChg chg="add mod">
            <ac:chgData name="Jenny Bednarczyk" userId="7f9c8ffc-95af-4b04-92c4-fd32820764eb" providerId="ADAL" clId="{97369690-720A-184C-AF54-53E8030B3942}" dt="2022-09-15T14:52:02.689" v="572"/>
            <ac:spMkLst>
              <pc:docMk/>
              <pc:sldMasterMk cId="2156331649" sldId="2147483932"/>
              <pc:sldLayoutMk cId="2151273092" sldId="2147483936"/>
              <ac:spMk id="6" creationId="{AE8AC656-10D4-5F64-A063-61BD5AEF8992}"/>
            </ac:spMkLst>
          </pc:spChg>
          <pc:spChg chg="add mod">
            <ac:chgData name="Jenny Bednarczyk" userId="7f9c8ffc-95af-4b04-92c4-fd32820764eb" providerId="ADAL" clId="{97369690-720A-184C-AF54-53E8030B3942}" dt="2022-09-15T14:52:02.689" v="572"/>
            <ac:spMkLst>
              <pc:docMk/>
              <pc:sldMasterMk cId="2156331649" sldId="2147483932"/>
              <pc:sldLayoutMk cId="2151273092" sldId="2147483936"/>
              <ac:spMk id="7" creationId="{3F68B596-BB65-84FC-01E4-198E8BC1DDE4}"/>
            </ac:spMkLst>
          </pc:spChg>
          <pc:spChg chg="add mod">
            <ac:chgData name="Jenny Bednarczyk" userId="7f9c8ffc-95af-4b04-92c4-fd32820764eb" providerId="ADAL" clId="{97369690-720A-184C-AF54-53E8030B3942}" dt="2022-09-15T14:52:02.689" v="572"/>
            <ac:spMkLst>
              <pc:docMk/>
              <pc:sldMasterMk cId="2156331649" sldId="2147483932"/>
              <pc:sldLayoutMk cId="2151273092" sldId="2147483936"/>
              <ac:spMk id="8" creationId="{7F34261A-1E41-4937-41F4-E469A3A94AE1}"/>
            </ac:spMkLst>
          </pc:spChg>
          <pc:spChg chg="add mod">
            <ac:chgData name="Jenny Bednarczyk" userId="7f9c8ffc-95af-4b04-92c4-fd32820764eb" providerId="ADAL" clId="{97369690-720A-184C-AF54-53E8030B3942}" dt="2022-09-15T14:52:02.689" v="572"/>
            <ac:spMkLst>
              <pc:docMk/>
              <pc:sldMasterMk cId="2156331649" sldId="2147483932"/>
              <pc:sldLayoutMk cId="2151273092" sldId="2147483936"/>
              <ac:spMk id="9" creationId="{7F72EC05-C508-7F30-B030-A6C7C88B5F72}"/>
            </ac:spMkLst>
          </pc:spChg>
          <pc:spChg chg="add mod">
            <ac:chgData name="Jenny Bednarczyk" userId="7f9c8ffc-95af-4b04-92c4-fd32820764eb" providerId="ADAL" clId="{97369690-720A-184C-AF54-53E8030B3942}" dt="2022-09-15T14:52:02.689" v="572"/>
            <ac:spMkLst>
              <pc:docMk/>
              <pc:sldMasterMk cId="2156331649" sldId="2147483932"/>
              <pc:sldLayoutMk cId="2151273092" sldId="2147483936"/>
              <ac:spMk id="10" creationId="{48CC152A-D022-43D3-EA1C-9B0523A3F0AB}"/>
            </ac:spMkLst>
          </pc:spChg>
          <pc:spChg chg="add mod">
            <ac:chgData name="Jenny Bednarczyk" userId="7f9c8ffc-95af-4b04-92c4-fd32820764eb" providerId="ADAL" clId="{97369690-720A-184C-AF54-53E8030B3942}" dt="2022-09-15T14:52:02.689" v="572"/>
            <ac:spMkLst>
              <pc:docMk/>
              <pc:sldMasterMk cId="2156331649" sldId="2147483932"/>
              <pc:sldLayoutMk cId="2151273092" sldId="2147483936"/>
              <ac:spMk id="12" creationId="{93D12694-FF6E-B2F4-234A-022579321A5D}"/>
            </ac:spMkLst>
          </pc:spChg>
          <pc:spChg chg="add mod">
            <ac:chgData name="Jenny Bednarczyk" userId="7f9c8ffc-95af-4b04-92c4-fd32820764eb" providerId="ADAL" clId="{97369690-720A-184C-AF54-53E8030B3942}" dt="2022-09-15T14:52:02.689" v="572"/>
            <ac:spMkLst>
              <pc:docMk/>
              <pc:sldMasterMk cId="2156331649" sldId="2147483932"/>
              <pc:sldLayoutMk cId="2151273092" sldId="2147483936"/>
              <ac:spMk id="14" creationId="{CC2B4270-8764-FE69-07EC-DDE1908CBD58}"/>
            </ac:spMkLst>
          </pc:spChg>
          <pc:grpChg chg="del">
            <ac:chgData name="Jenny Bednarczyk" userId="7f9c8ffc-95af-4b04-92c4-fd32820764eb" providerId="ADAL" clId="{97369690-720A-184C-AF54-53E8030B3942}" dt="2022-09-15T14:52:08.490" v="574" actId="21"/>
            <ac:grpSpMkLst>
              <pc:docMk/>
              <pc:sldMasterMk cId="2156331649" sldId="2147483932"/>
              <pc:sldLayoutMk cId="2151273092" sldId="2147483936"/>
              <ac:grpSpMk id="26" creationId="{3C5B967C-747C-4D9B-A279-56E588EB1EE3}"/>
            </ac:grpSpMkLst>
          </pc:grpChg>
          <pc:picChg chg="del">
            <ac:chgData name="Jenny Bednarczyk" userId="7f9c8ffc-95af-4b04-92c4-fd32820764eb" providerId="ADAL" clId="{97369690-720A-184C-AF54-53E8030B3942}" dt="2022-09-15T14:52:07.148" v="573" actId="21"/>
            <ac:picMkLst>
              <pc:docMk/>
              <pc:sldMasterMk cId="2156331649" sldId="2147483932"/>
              <pc:sldLayoutMk cId="2151273092" sldId="2147483936"/>
              <ac:picMk id="2" creationId="{AFCA66F0-DF6C-4160-8484-D5FAE20A3FAB}"/>
            </ac:picMkLst>
          </pc:picChg>
          <pc:picChg chg="del">
            <ac:chgData name="Jenny Bednarczyk" userId="7f9c8ffc-95af-4b04-92c4-fd32820764eb" providerId="ADAL" clId="{97369690-720A-184C-AF54-53E8030B3942}" dt="2022-09-15T14:52:11.925" v="575" actId="21"/>
            <ac:picMkLst>
              <pc:docMk/>
              <pc:sldMasterMk cId="2156331649" sldId="2147483932"/>
              <pc:sldLayoutMk cId="2151273092" sldId="2147483936"/>
              <ac:picMk id="4" creationId="{2918ADA5-F865-4951-BB2D-D10D6132FF1D}"/>
            </ac:picMkLst>
          </pc:picChg>
        </pc:sldLayoutChg>
      </pc:sldMasterChg>
      <pc:sldMasterChg chg="modSp mod modSldLayout">
        <pc:chgData name="Jenny Bednarczyk" userId="7f9c8ffc-95af-4b04-92c4-fd32820764eb" providerId="ADAL" clId="{97369690-720A-184C-AF54-53E8030B3942}" dt="2022-09-15T14:52:57.454" v="589"/>
        <pc:sldMasterMkLst>
          <pc:docMk/>
          <pc:sldMasterMk cId="2225044495" sldId="2147483937"/>
        </pc:sldMasterMkLst>
        <pc:spChg chg="mod">
          <ac:chgData name="Jenny Bednarczyk" userId="7f9c8ffc-95af-4b04-92c4-fd32820764eb" providerId="ADAL" clId="{97369690-720A-184C-AF54-53E8030B3942}" dt="2022-09-12T23:28:34.637" v="22" actId="20577"/>
          <ac:spMkLst>
            <pc:docMk/>
            <pc:sldMasterMk cId="2225044495" sldId="2147483937"/>
            <ac:spMk id="9" creationId="{49D9DE29-FE9C-40EC-8B4D-CCE5F750AD82}"/>
          </ac:spMkLst>
        </pc:spChg>
        <pc:sldLayoutChg chg="addSp delSp modSp mod">
          <pc:chgData name="Jenny Bednarczyk" userId="7f9c8ffc-95af-4b04-92c4-fd32820764eb" providerId="ADAL" clId="{97369690-720A-184C-AF54-53E8030B3942}" dt="2022-09-15T14:52:57.454" v="589"/>
          <pc:sldLayoutMkLst>
            <pc:docMk/>
            <pc:sldMasterMk cId="2225044495" sldId="2147483937"/>
            <pc:sldLayoutMk cId="18875164" sldId="2147483938"/>
          </pc:sldLayoutMkLst>
          <pc:spChg chg="add mod">
            <ac:chgData name="Jenny Bednarczyk" userId="7f9c8ffc-95af-4b04-92c4-fd32820764eb" providerId="ADAL" clId="{97369690-720A-184C-AF54-53E8030B3942}" dt="2022-09-15T14:52:57.454" v="589"/>
            <ac:spMkLst>
              <pc:docMk/>
              <pc:sldMasterMk cId="2225044495" sldId="2147483937"/>
              <pc:sldLayoutMk cId="18875164" sldId="2147483938"/>
              <ac:spMk id="2" creationId="{7141A91F-C56F-8CF9-207C-2FC7A4C9FA11}"/>
            </ac:spMkLst>
          </pc:spChg>
          <pc:spChg chg="add mod">
            <ac:chgData name="Jenny Bednarczyk" userId="7f9c8ffc-95af-4b04-92c4-fd32820764eb" providerId="ADAL" clId="{97369690-720A-184C-AF54-53E8030B3942}" dt="2022-09-15T14:52:57.454" v="589"/>
            <ac:spMkLst>
              <pc:docMk/>
              <pc:sldMasterMk cId="2225044495" sldId="2147483937"/>
              <pc:sldLayoutMk cId="18875164" sldId="2147483938"/>
              <ac:spMk id="8" creationId="{275137D1-F5D8-964D-C743-9B302CB7374D}"/>
            </ac:spMkLst>
          </pc:spChg>
          <pc:spChg chg="add mod">
            <ac:chgData name="Jenny Bednarczyk" userId="7f9c8ffc-95af-4b04-92c4-fd32820764eb" providerId="ADAL" clId="{97369690-720A-184C-AF54-53E8030B3942}" dt="2022-09-15T14:52:57.454" v="589"/>
            <ac:spMkLst>
              <pc:docMk/>
              <pc:sldMasterMk cId="2225044495" sldId="2147483937"/>
              <pc:sldLayoutMk cId="18875164" sldId="2147483938"/>
              <ac:spMk id="11" creationId="{BB1F7E21-59A1-5EBC-8C64-F01E85F3568F}"/>
            </ac:spMkLst>
          </pc:spChg>
          <pc:spChg chg="add mod">
            <ac:chgData name="Jenny Bednarczyk" userId="7f9c8ffc-95af-4b04-92c4-fd32820764eb" providerId="ADAL" clId="{97369690-720A-184C-AF54-53E8030B3942}" dt="2022-09-15T14:52:57.454" v="589"/>
            <ac:spMkLst>
              <pc:docMk/>
              <pc:sldMasterMk cId="2225044495" sldId="2147483937"/>
              <pc:sldLayoutMk cId="18875164" sldId="2147483938"/>
              <ac:spMk id="16" creationId="{1B7D256F-FC18-548E-D6E7-9968C4A6695E}"/>
            </ac:spMkLst>
          </pc:spChg>
          <pc:spChg chg="add mod">
            <ac:chgData name="Jenny Bednarczyk" userId="7f9c8ffc-95af-4b04-92c4-fd32820764eb" providerId="ADAL" clId="{97369690-720A-184C-AF54-53E8030B3942}" dt="2022-09-15T14:52:57.454" v="589"/>
            <ac:spMkLst>
              <pc:docMk/>
              <pc:sldMasterMk cId="2225044495" sldId="2147483937"/>
              <pc:sldLayoutMk cId="18875164" sldId="2147483938"/>
              <ac:spMk id="17" creationId="{71E0F914-4F81-7116-55CF-B6A9C50F009A}"/>
            </ac:spMkLst>
          </pc:spChg>
          <pc:spChg chg="add mod">
            <ac:chgData name="Jenny Bednarczyk" userId="7f9c8ffc-95af-4b04-92c4-fd32820764eb" providerId="ADAL" clId="{97369690-720A-184C-AF54-53E8030B3942}" dt="2022-09-15T14:52:57.454" v="589"/>
            <ac:spMkLst>
              <pc:docMk/>
              <pc:sldMasterMk cId="2225044495" sldId="2147483937"/>
              <pc:sldLayoutMk cId="18875164" sldId="2147483938"/>
              <ac:spMk id="18" creationId="{36E28C6B-D8A2-15B7-8586-D12A999C082C}"/>
            </ac:spMkLst>
          </pc:spChg>
          <pc:spChg chg="add mod">
            <ac:chgData name="Jenny Bednarczyk" userId="7f9c8ffc-95af-4b04-92c4-fd32820764eb" providerId="ADAL" clId="{97369690-720A-184C-AF54-53E8030B3942}" dt="2022-09-15T14:52:57.454" v="589"/>
            <ac:spMkLst>
              <pc:docMk/>
              <pc:sldMasterMk cId="2225044495" sldId="2147483937"/>
              <pc:sldLayoutMk cId="18875164" sldId="2147483938"/>
              <ac:spMk id="19" creationId="{3B8D0D52-9262-058A-4F85-42F61F8F4B1E}"/>
            </ac:spMkLst>
          </pc:spChg>
          <pc:spChg chg="add mod">
            <ac:chgData name="Jenny Bednarczyk" userId="7f9c8ffc-95af-4b04-92c4-fd32820764eb" providerId="ADAL" clId="{97369690-720A-184C-AF54-53E8030B3942}" dt="2022-09-15T14:52:57.454" v="589"/>
            <ac:spMkLst>
              <pc:docMk/>
              <pc:sldMasterMk cId="2225044495" sldId="2147483937"/>
              <pc:sldLayoutMk cId="18875164" sldId="2147483938"/>
              <ac:spMk id="20" creationId="{CFE1FC4E-714D-E211-0652-FE5378E8EDAA}"/>
            </ac:spMkLst>
          </pc:spChg>
          <pc:spChg chg="add mod">
            <ac:chgData name="Jenny Bednarczyk" userId="7f9c8ffc-95af-4b04-92c4-fd32820764eb" providerId="ADAL" clId="{97369690-720A-184C-AF54-53E8030B3942}" dt="2022-09-15T14:52:57.454" v="589"/>
            <ac:spMkLst>
              <pc:docMk/>
              <pc:sldMasterMk cId="2225044495" sldId="2147483937"/>
              <pc:sldLayoutMk cId="18875164" sldId="2147483938"/>
              <ac:spMk id="21" creationId="{87E30D42-0C0E-2ACB-0161-B574C2297AB6}"/>
            </ac:spMkLst>
          </pc:spChg>
          <pc:spChg chg="add mod">
            <ac:chgData name="Jenny Bednarczyk" userId="7f9c8ffc-95af-4b04-92c4-fd32820764eb" providerId="ADAL" clId="{97369690-720A-184C-AF54-53E8030B3942}" dt="2022-09-15T14:52:57.454" v="589"/>
            <ac:spMkLst>
              <pc:docMk/>
              <pc:sldMasterMk cId="2225044495" sldId="2147483937"/>
              <pc:sldLayoutMk cId="18875164" sldId="2147483938"/>
              <ac:spMk id="22" creationId="{505A281E-51EF-7E2C-D327-0BDEAC12B062}"/>
            </ac:spMkLst>
          </pc:spChg>
          <pc:spChg chg="del">
            <ac:chgData name="Jenny Bednarczyk" userId="7f9c8ffc-95af-4b04-92c4-fd32820764eb" providerId="ADAL" clId="{97369690-720A-184C-AF54-53E8030B3942}" dt="2022-09-15T14:52:35.694" v="583" actId="21"/>
            <ac:spMkLst>
              <pc:docMk/>
              <pc:sldMasterMk cId="2225044495" sldId="2147483937"/>
              <pc:sldLayoutMk cId="18875164" sldId="2147483938"/>
              <ac:spMk id="32" creationId="{B5B9B3B2-E521-40A3-8A43-03413242070F}"/>
            </ac:spMkLst>
          </pc:spChg>
          <pc:grpChg chg="del">
            <ac:chgData name="Jenny Bednarczyk" userId="7f9c8ffc-95af-4b04-92c4-fd32820764eb" providerId="ADAL" clId="{97369690-720A-184C-AF54-53E8030B3942}" dt="2022-09-15T14:52:34.176" v="581" actId="21"/>
            <ac:grpSpMkLst>
              <pc:docMk/>
              <pc:sldMasterMk cId="2225044495" sldId="2147483937"/>
              <pc:sldLayoutMk cId="18875164" sldId="2147483938"/>
              <ac:grpSpMk id="9" creationId="{9D8D0005-97E2-4F91-B5F2-0ADA3261075C}"/>
            </ac:grpSpMkLst>
          </pc:grpChg>
          <pc:picChg chg="del">
            <ac:chgData name="Jenny Bednarczyk" userId="7f9c8ffc-95af-4b04-92c4-fd32820764eb" providerId="ADAL" clId="{97369690-720A-184C-AF54-53E8030B3942}" dt="2022-09-15T14:52:33.699" v="580" actId="21"/>
            <ac:picMkLst>
              <pc:docMk/>
              <pc:sldMasterMk cId="2225044495" sldId="2147483937"/>
              <pc:sldLayoutMk cId="18875164" sldId="2147483938"/>
              <ac:picMk id="3" creationId="{A3F324FF-737D-43BB-B493-7B4E633DF0C2}"/>
            </ac:picMkLst>
          </pc:picChg>
          <pc:picChg chg="add mod">
            <ac:chgData name="Jenny Bednarczyk" userId="7f9c8ffc-95af-4b04-92c4-fd32820764eb" providerId="ADAL" clId="{97369690-720A-184C-AF54-53E8030B3942}" dt="2022-09-15T14:52:57.454" v="589"/>
            <ac:picMkLst>
              <pc:docMk/>
              <pc:sldMasterMk cId="2225044495" sldId="2147483937"/>
              <pc:sldLayoutMk cId="18875164" sldId="2147483938"/>
              <ac:picMk id="4" creationId="{BCD27ED5-4C35-4154-F903-47AE00F19D08}"/>
            </ac:picMkLst>
          </pc:picChg>
          <pc:picChg chg="del mod">
            <ac:chgData name="Jenny Bednarczyk" userId="7f9c8ffc-95af-4b04-92c4-fd32820764eb" providerId="ADAL" clId="{97369690-720A-184C-AF54-53E8030B3942}" dt="2022-09-15T14:52:39.513" v="588" actId="21"/>
            <ac:picMkLst>
              <pc:docMk/>
              <pc:sldMasterMk cId="2225044495" sldId="2147483937"/>
              <pc:sldLayoutMk cId="18875164" sldId="2147483938"/>
              <ac:picMk id="10" creationId="{2D103068-C3C4-4C36-8727-F8D130D5D527}"/>
            </ac:picMkLst>
          </pc:picChg>
          <pc:picChg chg="del mod">
            <ac:chgData name="Jenny Bednarczyk" userId="7f9c8ffc-95af-4b04-92c4-fd32820764eb" providerId="ADAL" clId="{97369690-720A-184C-AF54-53E8030B3942}" dt="2022-09-15T14:52:38.925" v="587" actId="21"/>
            <ac:picMkLst>
              <pc:docMk/>
              <pc:sldMasterMk cId="2225044495" sldId="2147483937"/>
              <pc:sldLayoutMk cId="18875164" sldId="2147483938"/>
              <ac:picMk id="12" creationId="{76EF38D9-F4BC-49E7-96AA-0F013C8CC8AC}"/>
            </ac:picMkLst>
          </pc:picChg>
          <pc:picChg chg="del mod">
            <ac:chgData name="Jenny Bednarczyk" userId="7f9c8ffc-95af-4b04-92c4-fd32820764eb" providerId="ADAL" clId="{97369690-720A-184C-AF54-53E8030B3942}" dt="2022-09-15T14:52:38.450" v="586" actId="21"/>
            <ac:picMkLst>
              <pc:docMk/>
              <pc:sldMasterMk cId="2225044495" sldId="2147483937"/>
              <pc:sldLayoutMk cId="18875164" sldId="2147483938"/>
              <ac:picMk id="13" creationId="{3FB5CF3A-C9F3-4189-973B-14019FD7EAFF}"/>
            </ac:picMkLst>
          </pc:picChg>
          <pc:picChg chg="del mod">
            <ac:chgData name="Jenny Bednarczyk" userId="7f9c8ffc-95af-4b04-92c4-fd32820764eb" providerId="ADAL" clId="{97369690-720A-184C-AF54-53E8030B3942}" dt="2022-09-15T14:52:37.908" v="585" actId="21"/>
            <ac:picMkLst>
              <pc:docMk/>
              <pc:sldMasterMk cId="2225044495" sldId="2147483937"/>
              <pc:sldLayoutMk cId="18875164" sldId="2147483938"/>
              <ac:picMk id="14" creationId="{61ADF83E-5704-4EEB-8C06-FAAA85BD3B51}"/>
            </ac:picMkLst>
          </pc:picChg>
          <pc:picChg chg="del mod">
            <ac:chgData name="Jenny Bednarczyk" userId="7f9c8ffc-95af-4b04-92c4-fd32820764eb" providerId="ADAL" clId="{97369690-720A-184C-AF54-53E8030B3942}" dt="2022-09-15T14:52:37.202" v="584" actId="21"/>
            <ac:picMkLst>
              <pc:docMk/>
              <pc:sldMasterMk cId="2225044495" sldId="2147483937"/>
              <pc:sldLayoutMk cId="18875164" sldId="2147483938"/>
              <ac:picMk id="15" creationId="{4956B2A7-E4A2-4793-BF1E-E0F0B1C624DC}"/>
            </ac:picMkLst>
          </pc:picChg>
          <pc:picChg chg="del">
            <ac:chgData name="Jenny Bednarczyk" userId="7f9c8ffc-95af-4b04-92c4-fd32820764eb" providerId="ADAL" clId="{97369690-720A-184C-AF54-53E8030B3942}" dt="2022-09-15T14:52:35.116" v="582" actId="21"/>
            <ac:picMkLst>
              <pc:docMk/>
              <pc:sldMasterMk cId="2225044495" sldId="2147483937"/>
              <pc:sldLayoutMk cId="18875164" sldId="2147483938"/>
              <ac:picMk id="39" creationId="{771B65E2-41CD-447E-BD5A-A96B44BB4A2E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9F3DFB-4DD0-3049-82EA-8D694C870123}" type="datetimeFigureOut">
              <a:rPr lang="en-US" smtClean="0"/>
              <a:t>5/17/23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144F35-308F-1643-9E2C-D780D9C4B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302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44F35-308F-1643-9E2C-D780D9C4B9B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007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D5577EF-11A2-43C0-AC82-EC74074A12EA}"/>
              </a:ext>
            </a:extLst>
          </p:cNvPr>
          <p:cNvSpPr txBox="1">
            <a:spLocks/>
          </p:cNvSpPr>
          <p:nvPr userDrawn="1"/>
        </p:nvSpPr>
        <p:spPr>
          <a:xfrm>
            <a:off x="2374297" y="1722741"/>
            <a:ext cx="25212939" cy="2928377"/>
          </a:xfrm>
          <a:prstGeom prst="rect">
            <a:avLst/>
          </a:prstGeom>
        </p:spPr>
        <p:txBody>
          <a:bodyPr/>
          <a:lstStyle>
            <a:lvl1pPr marL="0" indent="0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11697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1AFD7D8-528E-58D9-E10B-C412F221ACD5}"/>
              </a:ext>
            </a:extLst>
          </p:cNvPr>
          <p:cNvSpPr/>
          <p:nvPr userDrawn="1"/>
        </p:nvSpPr>
        <p:spPr>
          <a:xfrm rot="7200000">
            <a:off x="36856087" y="5098517"/>
            <a:ext cx="19460383" cy="1453150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  <a:alpha val="53751"/>
                </a:schemeClr>
              </a:gs>
              <a:gs pos="8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noFill/>
          </a:ln>
          <a:effectLst>
            <a:reflection stA="45000" endPos="65000" dist="50800" dir="5400000" sy="-100000" algn="bl" rotWithShape="0"/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" name="Picture 7" descr="A cup of coffee&#10;&#10;Description automatically generated">
            <a:extLst>
              <a:ext uri="{FF2B5EF4-FFF2-40B4-BE49-F238E27FC236}">
                <a16:creationId xmlns:a16="http://schemas.microsoft.com/office/drawing/2014/main" id="{819EBC6D-DE8A-401B-13AF-3C6BBB7E6D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5" t="38034" r="30450" b="6357"/>
          <a:stretch/>
        </p:blipFill>
        <p:spPr>
          <a:xfrm>
            <a:off x="39582870" y="6494184"/>
            <a:ext cx="11623530" cy="1362083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540E7AF-5606-815B-A5F6-A75A6388609E}"/>
              </a:ext>
            </a:extLst>
          </p:cNvPr>
          <p:cNvSpPr txBox="1"/>
          <p:nvPr userDrawn="1"/>
        </p:nvSpPr>
        <p:spPr>
          <a:xfrm>
            <a:off x="42592898" y="20428068"/>
            <a:ext cx="464538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Latte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194C172-16B5-8846-982D-569B1C9E8FF4}"/>
              </a:ext>
            </a:extLst>
          </p:cNvPr>
          <p:cNvSpPr/>
          <p:nvPr userDrawn="1"/>
        </p:nvSpPr>
        <p:spPr>
          <a:xfrm>
            <a:off x="2596896" y="3176382"/>
            <a:ext cx="1464640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ESPRESSO, COFFEE &amp; MORE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640212E-595A-44B9-E885-6F3CD8ED54BC}"/>
              </a:ext>
            </a:extLst>
          </p:cNvPr>
          <p:cNvSpPr/>
          <p:nvPr userDrawn="1"/>
        </p:nvSpPr>
        <p:spPr>
          <a:xfrm>
            <a:off x="21146395" y="3268715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59F4D8F-35DC-8359-9542-46871BAD8A2D}"/>
              </a:ext>
            </a:extLst>
          </p:cNvPr>
          <p:cNvSpPr/>
          <p:nvPr userDrawn="1"/>
        </p:nvSpPr>
        <p:spPr>
          <a:xfrm>
            <a:off x="25943519" y="3268715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0646D00-FCCD-CCB0-E492-177570BAE5A8}"/>
              </a:ext>
            </a:extLst>
          </p:cNvPr>
          <p:cNvSpPr/>
          <p:nvPr userDrawn="1"/>
        </p:nvSpPr>
        <p:spPr>
          <a:xfrm>
            <a:off x="33199031" y="3268716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39914E6-EFDB-4CCB-D05D-2D199CF513EC}"/>
              </a:ext>
            </a:extLst>
          </p:cNvPr>
          <p:cNvSpPr/>
          <p:nvPr userDrawn="1"/>
        </p:nvSpPr>
        <p:spPr>
          <a:xfrm>
            <a:off x="2600406" y="21792157"/>
            <a:ext cx="1258558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CUSTOMIZATION OPTIONS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C0D8038-AFCD-721E-C453-5E84CEFFB88B}"/>
              </a:ext>
            </a:extLst>
          </p:cNvPr>
          <p:cNvSpPr/>
          <p:nvPr userDrawn="1"/>
        </p:nvSpPr>
        <p:spPr>
          <a:xfrm>
            <a:off x="2623265" y="23372114"/>
            <a:ext cx="5392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 SHOT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8133627-1414-34FC-899D-C26B0539E1A5}"/>
              </a:ext>
            </a:extLst>
          </p:cNvPr>
          <p:cNvSpPr/>
          <p:nvPr userDrawn="1"/>
        </p:nvSpPr>
        <p:spPr>
          <a:xfrm>
            <a:off x="17831999" y="23372114"/>
            <a:ext cx="5392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FLAVOR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477301C-78A4-0836-E0CC-DC0D2010A87C}"/>
              </a:ext>
            </a:extLst>
          </p:cNvPr>
          <p:cNvSpPr/>
          <p:nvPr userDrawn="1"/>
        </p:nvSpPr>
        <p:spPr>
          <a:xfrm>
            <a:off x="10175534" y="23403818"/>
            <a:ext cx="4983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 ICED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CBB3CC2-B5C3-F99F-898A-752E1CE720C1}"/>
              </a:ext>
            </a:extLst>
          </p:cNvPr>
          <p:cNvSpPr/>
          <p:nvPr userDrawn="1"/>
        </p:nvSpPr>
        <p:spPr>
          <a:xfrm>
            <a:off x="25385430" y="23403818"/>
            <a:ext cx="66253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NON-DAIRY</a:t>
            </a:r>
          </a:p>
        </p:txBody>
      </p:sp>
    </p:spTree>
    <p:extLst>
      <p:ext uri="{BB962C8B-B14F-4D97-AF65-F5344CB8AC3E}">
        <p14:creationId xmlns:p14="http://schemas.microsoft.com/office/powerpoint/2010/main" val="4015695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074" userDrawn="1">
          <p15:clr>
            <a:srgbClr val="FBAE40"/>
          </p15:clr>
        </p15:guide>
        <p15:guide id="2" pos="228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D77B7532-F288-3448-AF4D-1D410D37E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26508"/>
          <a:stretch/>
        </p:blipFill>
        <p:spPr>
          <a:xfrm>
            <a:off x="39049182" y="6750228"/>
            <a:ext cx="12157218" cy="1451766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434251E-0F87-8747-938B-0B0808CC0CFC}"/>
              </a:ext>
            </a:extLst>
          </p:cNvPr>
          <p:cNvSpPr txBox="1"/>
          <p:nvPr userDrawn="1"/>
        </p:nvSpPr>
        <p:spPr>
          <a:xfrm>
            <a:off x="39003284" y="20330176"/>
            <a:ext cx="1182460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>
                <a:solidFill>
                  <a:schemeClr val="tx1"/>
                </a:solidFill>
              </a:rPr>
              <a:t>Chai Tea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851FF1F-9D9D-4807-B848-8E5459923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0788" t="16263" r="66963" b="80160"/>
          <a:stretch/>
        </p:blipFill>
        <p:spPr>
          <a:xfrm>
            <a:off x="15765238" y="15613926"/>
            <a:ext cx="1151793" cy="103033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99C1039C-B1A0-48A4-BFE7-4C0D8DD018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9494" t="50116" r="78943" b="46826"/>
          <a:stretch/>
        </p:blipFill>
        <p:spPr>
          <a:xfrm>
            <a:off x="9982200" y="21409892"/>
            <a:ext cx="800100" cy="88085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3695513-11EB-B7C6-9E93-26BE0212EA8A}"/>
              </a:ext>
            </a:extLst>
          </p:cNvPr>
          <p:cNvSpPr/>
          <p:nvPr userDrawn="1"/>
        </p:nvSpPr>
        <p:spPr>
          <a:xfrm>
            <a:off x="2596896" y="1347410"/>
            <a:ext cx="14578991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TEAVANA</a:t>
            </a:r>
            <a:r>
              <a:rPr lang="en-US" sz="7000" b="1" i="0" spc="190" baseline="30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7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HANDCRAFTED TEA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759EC44-B321-E360-27F2-8B7C9807E37E}"/>
              </a:ext>
            </a:extLst>
          </p:cNvPr>
          <p:cNvSpPr/>
          <p:nvPr userDrawn="1"/>
        </p:nvSpPr>
        <p:spPr>
          <a:xfrm>
            <a:off x="21146395" y="1370459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A81E45-8980-790F-6BB3-B3D6AF01CA03}"/>
              </a:ext>
            </a:extLst>
          </p:cNvPr>
          <p:cNvSpPr/>
          <p:nvPr userDrawn="1"/>
        </p:nvSpPr>
        <p:spPr>
          <a:xfrm>
            <a:off x="25943519" y="1370459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ADA95EF-00CB-C0F2-E6A0-D43CF0A2A16E}"/>
              </a:ext>
            </a:extLst>
          </p:cNvPr>
          <p:cNvSpPr/>
          <p:nvPr userDrawn="1"/>
        </p:nvSpPr>
        <p:spPr>
          <a:xfrm>
            <a:off x="33199031" y="1370460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482CC30-1B9E-5067-531B-B5112CFFD087}"/>
              </a:ext>
            </a:extLst>
          </p:cNvPr>
          <p:cNvSpPr/>
          <p:nvPr userDrawn="1"/>
        </p:nvSpPr>
        <p:spPr>
          <a:xfrm>
            <a:off x="2594865" y="12064546"/>
            <a:ext cx="13081723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7000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44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 CAFFEINE)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78D9282-E9F6-21A2-00B8-83CFDB9AC948}"/>
              </a:ext>
            </a:extLst>
          </p:cNvPr>
          <p:cNvSpPr/>
          <p:nvPr userDrawn="1"/>
        </p:nvSpPr>
        <p:spPr>
          <a:xfrm>
            <a:off x="21146395" y="12094691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08D5576-EB05-67D0-C913-A702F20F8C63}"/>
              </a:ext>
            </a:extLst>
          </p:cNvPr>
          <p:cNvSpPr/>
          <p:nvPr userDrawn="1"/>
        </p:nvSpPr>
        <p:spPr>
          <a:xfrm>
            <a:off x="25943519" y="12094691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50C14E8-844E-7954-8D39-714A7C30605A}"/>
              </a:ext>
            </a:extLst>
          </p:cNvPr>
          <p:cNvSpPr/>
          <p:nvPr userDrawn="1"/>
        </p:nvSpPr>
        <p:spPr>
          <a:xfrm>
            <a:off x="33199031" y="12094692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03B58DF-B504-F59A-2550-94A1D95F9FAB}"/>
              </a:ext>
            </a:extLst>
          </p:cNvPr>
          <p:cNvSpPr/>
          <p:nvPr userDrawn="1"/>
        </p:nvSpPr>
        <p:spPr>
          <a:xfrm>
            <a:off x="21253764" y="21431415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D0576CC-BFAF-533F-C651-424D057A3BF0}"/>
              </a:ext>
            </a:extLst>
          </p:cNvPr>
          <p:cNvSpPr/>
          <p:nvPr userDrawn="1"/>
        </p:nvSpPr>
        <p:spPr>
          <a:xfrm>
            <a:off x="26050888" y="21431415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DFF5348-5E1A-9642-FBDB-B97F6912EF26}"/>
              </a:ext>
            </a:extLst>
          </p:cNvPr>
          <p:cNvSpPr/>
          <p:nvPr userDrawn="1"/>
        </p:nvSpPr>
        <p:spPr>
          <a:xfrm>
            <a:off x="33306400" y="21431416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9553967-86D7-EA9A-2D0F-1223252586C7}"/>
              </a:ext>
            </a:extLst>
          </p:cNvPr>
          <p:cNvSpPr/>
          <p:nvPr userDrawn="1"/>
        </p:nvSpPr>
        <p:spPr>
          <a:xfrm>
            <a:off x="2594865" y="21367418"/>
            <a:ext cx="7766100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FRAPPUCCINO</a:t>
            </a:r>
            <a:r>
              <a:rPr lang="en-US" sz="7000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b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</a:br>
            <a:r>
              <a:rPr lang="en-US" sz="44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BLENDED BEVERAGES</a:t>
            </a:r>
          </a:p>
        </p:txBody>
      </p:sp>
    </p:spTree>
    <p:extLst>
      <p:ext uri="{BB962C8B-B14F-4D97-AF65-F5344CB8AC3E}">
        <p14:creationId xmlns:p14="http://schemas.microsoft.com/office/powerpoint/2010/main" val="3092819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07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D77B7532-F288-3448-AF4D-1D410D37E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26508"/>
          <a:stretch/>
        </p:blipFill>
        <p:spPr>
          <a:xfrm>
            <a:off x="39049182" y="6750228"/>
            <a:ext cx="12157218" cy="1451766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434251E-0F87-8747-938B-0B0808CC0CFC}"/>
              </a:ext>
            </a:extLst>
          </p:cNvPr>
          <p:cNvSpPr txBox="1"/>
          <p:nvPr userDrawn="1"/>
        </p:nvSpPr>
        <p:spPr>
          <a:xfrm>
            <a:off x="39003284" y="20330176"/>
            <a:ext cx="1182460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>
                <a:solidFill>
                  <a:schemeClr val="tx1"/>
                </a:solidFill>
              </a:rPr>
              <a:t>Chai Tea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851FF1F-9D9D-4807-B848-8E5459923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0788" t="16263" r="66963" b="80160"/>
          <a:stretch/>
        </p:blipFill>
        <p:spPr>
          <a:xfrm>
            <a:off x="15765238" y="15613926"/>
            <a:ext cx="1151793" cy="103033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99C1039C-B1A0-48A4-BFE7-4C0D8DD018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9494" t="50116" r="78943" b="46826"/>
          <a:stretch/>
        </p:blipFill>
        <p:spPr>
          <a:xfrm>
            <a:off x="9982200" y="21409892"/>
            <a:ext cx="800100" cy="88085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3695513-11EB-B7C6-9E93-26BE0212EA8A}"/>
              </a:ext>
            </a:extLst>
          </p:cNvPr>
          <p:cNvSpPr/>
          <p:nvPr userDrawn="1"/>
        </p:nvSpPr>
        <p:spPr>
          <a:xfrm>
            <a:off x="2596896" y="2216090"/>
            <a:ext cx="14578991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TEAVANA</a:t>
            </a:r>
            <a:r>
              <a:rPr lang="en-US" sz="7000" b="1" i="0" spc="190" baseline="30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7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HANDCRAFTED TEA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759EC44-B321-E360-27F2-8B7C9807E37E}"/>
              </a:ext>
            </a:extLst>
          </p:cNvPr>
          <p:cNvSpPr/>
          <p:nvPr userDrawn="1"/>
        </p:nvSpPr>
        <p:spPr>
          <a:xfrm>
            <a:off x="21146395" y="2239139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A81E45-8980-790F-6BB3-B3D6AF01CA03}"/>
              </a:ext>
            </a:extLst>
          </p:cNvPr>
          <p:cNvSpPr/>
          <p:nvPr userDrawn="1"/>
        </p:nvSpPr>
        <p:spPr>
          <a:xfrm>
            <a:off x="25943519" y="2239139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ADA95EF-00CB-C0F2-E6A0-D43CF0A2A16E}"/>
              </a:ext>
            </a:extLst>
          </p:cNvPr>
          <p:cNvSpPr/>
          <p:nvPr userDrawn="1"/>
        </p:nvSpPr>
        <p:spPr>
          <a:xfrm>
            <a:off x="33199031" y="2239140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482CC30-1B9E-5067-531B-B5112CFFD087}"/>
              </a:ext>
            </a:extLst>
          </p:cNvPr>
          <p:cNvSpPr/>
          <p:nvPr userDrawn="1"/>
        </p:nvSpPr>
        <p:spPr>
          <a:xfrm>
            <a:off x="2594865" y="13207546"/>
            <a:ext cx="13081723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7000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44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 CAFFEINE)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78D9282-E9F6-21A2-00B8-83CFDB9AC948}"/>
              </a:ext>
            </a:extLst>
          </p:cNvPr>
          <p:cNvSpPr/>
          <p:nvPr userDrawn="1"/>
        </p:nvSpPr>
        <p:spPr>
          <a:xfrm>
            <a:off x="21146395" y="13237691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08D5576-EB05-67D0-C913-A702F20F8C63}"/>
              </a:ext>
            </a:extLst>
          </p:cNvPr>
          <p:cNvSpPr/>
          <p:nvPr userDrawn="1"/>
        </p:nvSpPr>
        <p:spPr>
          <a:xfrm>
            <a:off x="25943519" y="13237691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50C14E8-844E-7954-8D39-714A7C30605A}"/>
              </a:ext>
            </a:extLst>
          </p:cNvPr>
          <p:cNvSpPr/>
          <p:nvPr userDrawn="1"/>
        </p:nvSpPr>
        <p:spPr>
          <a:xfrm>
            <a:off x="33199031" y="13237692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</p:spTree>
    <p:extLst>
      <p:ext uri="{BB962C8B-B14F-4D97-AF65-F5344CB8AC3E}">
        <p14:creationId xmlns:p14="http://schemas.microsoft.com/office/powerpoint/2010/main" val="24681812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07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0C7D6856-34C4-4741-A5FA-88C3D55E10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0788" t="16263" r="66963" b="80160"/>
          <a:stretch/>
        </p:blipFill>
        <p:spPr>
          <a:xfrm>
            <a:off x="15765238" y="4684664"/>
            <a:ext cx="1151793" cy="103033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43E6658-F44C-4CEA-8278-8EA93D715E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494" t="50116" r="78943" b="46826"/>
          <a:stretch/>
        </p:blipFill>
        <p:spPr>
          <a:xfrm>
            <a:off x="9982200" y="14435345"/>
            <a:ext cx="800100" cy="880856"/>
          </a:xfrm>
          <a:prstGeom prst="rect">
            <a:avLst/>
          </a:prstGeom>
        </p:spPr>
      </p:pic>
      <p:pic>
        <p:nvPicPr>
          <p:cNvPr id="22" name="Picture 21" descr="A picture containing cup, table, food, sitting&#10;&#10;Description automatically generated">
            <a:extLst>
              <a:ext uri="{FF2B5EF4-FFF2-40B4-BE49-F238E27FC236}">
                <a16:creationId xmlns:a16="http://schemas.microsoft.com/office/drawing/2014/main" id="{4E1FA696-3977-2B44-91EE-95FC5AFE29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57" t="10432" r="30826" b="8682"/>
          <a:stretch/>
        </p:blipFill>
        <p:spPr>
          <a:xfrm>
            <a:off x="40228091" y="5301127"/>
            <a:ext cx="9717884" cy="1451766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336A495-6A18-6A47-96A1-1A7B3F84CBAF}"/>
              </a:ext>
            </a:extLst>
          </p:cNvPr>
          <p:cNvGrpSpPr/>
          <p:nvPr userDrawn="1"/>
        </p:nvGrpSpPr>
        <p:grpSpPr>
          <a:xfrm>
            <a:off x="38808969" y="20278757"/>
            <a:ext cx="11824609" cy="1354217"/>
            <a:chOff x="10493230" y="17293306"/>
            <a:chExt cx="3167306" cy="1146576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6F778B2-C889-7945-82A8-1E045D78E24E}"/>
                </a:ext>
              </a:extLst>
            </p:cNvPr>
            <p:cNvSpPr txBox="1"/>
            <p:nvPr userDrawn="1"/>
          </p:nvSpPr>
          <p:spPr>
            <a:xfrm>
              <a:off x="10493230" y="17293306"/>
              <a:ext cx="3167306" cy="114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1002553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1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lvl="0"/>
              <a:r>
                <a:rPr lang="en-US" dirty="0">
                  <a:solidFill>
                    <a:schemeClr val="tx1"/>
                  </a:solidFill>
                </a:rPr>
                <a:t>Caramel Frappuccino</a:t>
              </a:r>
            </a:p>
            <a:p>
              <a:pPr lvl="0"/>
              <a:r>
                <a:rPr lang="en-US" dirty="0">
                  <a:solidFill>
                    <a:schemeClr val="tx1"/>
                  </a:solidFill>
                </a:rPr>
                <a:t>blended beverage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560F7DF-6806-F645-8BDC-3473353945CD}"/>
                </a:ext>
              </a:extLst>
            </p:cNvPr>
            <p:cNvSpPr/>
            <p:nvPr userDrawn="1"/>
          </p:nvSpPr>
          <p:spPr>
            <a:xfrm>
              <a:off x="12723495" y="17484275"/>
              <a:ext cx="159747" cy="842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8800" baseline="30000" dirty="0">
                  <a:solidFill>
                    <a:schemeClr val="tx1"/>
                  </a:solidFill>
                </a:rPr>
                <a:t>®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BEABE3FA-2FCF-F8F5-DCC6-E6BF48CE29A1}"/>
              </a:ext>
            </a:extLst>
          </p:cNvPr>
          <p:cNvSpPr/>
          <p:nvPr userDrawn="1"/>
        </p:nvSpPr>
        <p:spPr>
          <a:xfrm>
            <a:off x="2594865" y="4732933"/>
            <a:ext cx="13081723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7000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44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 CAFFEINE)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FAFAD09-AB7A-632D-2E77-FA1B2283D101}"/>
              </a:ext>
            </a:extLst>
          </p:cNvPr>
          <p:cNvSpPr/>
          <p:nvPr userDrawn="1"/>
        </p:nvSpPr>
        <p:spPr>
          <a:xfrm>
            <a:off x="21253764" y="4762518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F8B85CC-38D0-DEBB-3943-0C58A3F50FF8}"/>
              </a:ext>
            </a:extLst>
          </p:cNvPr>
          <p:cNvSpPr/>
          <p:nvPr userDrawn="1"/>
        </p:nvSpPr>
        <p:spPr>
          <a:xfrm>
            <a:off x="26050888" y="4762518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2EC3F6-C92F-709F-25BD-CF847F5CAD36}"/>
              </a:ext>
            </a:extLst>
          </p:cNvPr>
          <p:cNvSpPr/>
          <p:nvPr userDrawn="1"/>
        </p:nvSpPr>
        <p:spPr>
          <a:xfrm>
            <a:off x="33306400" y="4762519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9FFFF7-C1C1-10D7-C1EC-533110915253}"/>
              </a:ext>
            </a:extLst>
          </p:cNvPr>
          <p:cNvSpPr/>
          <p:nvPr userDrawn="1"/>
        </p:nvSpPr>
        <p:spPr>
          <a:xfrm>
            <a:off x="21253764" y="14528584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70B803-ABC2-1064-2645-A18DE14607FC}"/>
              </a:ext>
            </a:extLst>
          </p:cNvPr>
          <p:cNvSpPr/>
          <p:nvPr userDrawn="1"/>
        </p:nvSpPr>
        <p:spPr>
          <a:xfrm>
            <a:off x="26050888" y="14528584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A94E96-0B7E-9B61-17D9-6476460D7D26}"/>
              </a:ext>
            </a:extLst>
          </p:cNvPr>
          <p:cNvSpPr/>
          <p:nvPr userDrawn="1"/>
        </p:nvSpPr>
        <p:spPr>
          <a:xfrm>
            <a:off x="33306400" y="14528585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C00CA44-C318-CD71-7FB1-A859EA85B2E3}"/>
              </a:ext>
            </a:extLst>
          </p:cNvPr>
          <p:cNvSpPr/>
          <p:nvPr userDrawn="1"/>
        </p:nvSpPr>
        <p:spPr>
          <a:xfrm>
            <a:off x="2594865" y="14464587"/>
            <a:ext cx="7766100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FRAPPUCCINO</a:t>
            </a:r>
            <a:r>
              <a:rPr lang="en-US" sz="7000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b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</a:br>
            <a:r>
              <a:rPr lang="en-US" sz="44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BLENDED BEVERAGES</a:t>
            </a:r>
          </a:p>
        </p:txBody>
      </p:sp>
    </p:spTree>
    <p:extLst>
      <p:ext uri="{BB962C8B-B14F-4D97-AF65-F5344CB8AC3E}">
        <p14:creationId xmlns:p14="http://schemas.microsoft.com/office/powerpoint/2010/main" val="4091995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reshersFrappucc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0C7D6856-34C4-4741-A5FA-88C3D55E10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0788" t="16263" r="66963" b="80160"/>
          <a:stretch/>
        </p:blipFill>
        <p:spPr>
          <a:xfrm>
            <a:off x="15765238" y="4684664"/>
            <a:ext cx="1151793" cy="103033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43E6658-F44C-4CEA-8278-8EA93D715E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494" t="50116" r="78943" b="46826"/>
          <a:stretch/>
        </p:blipFill>
        <p:spPr>
          <a:xfrm>
            <a:off x="9982200" y="14435345"/>
            <a:ext cx="800100" cy="880856"/>
          </a:xfrm>
          <a:prstGeom prst="rect">
            <a:avLst/>
          </a:prstGeom>
        </p:spPr>
      </p:pic>
      <p:pic>
        <p:nvPicPr>
          <p:cNvPr id="22" name="Picture 21" descr="A picture containing cup, table, food, sitting&#10;&#10;Description automatically generated">
            <a:extLst>
              <a:ext uri="{FF2B5EF4-FFF2-40B4-BE49-F238E27FC236}">
                <a16:creationId xmlns:a16="http://schemas.microsoft.com/office/drawing/2014/main" id="{4E1FA696-3977-2B44-91EE-95FC5AFE29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57" t="10432" r="30826" b="8682"/>
          <a:stretch/>
        </p:blipFill>
        <p:spPr>
          <a:xfrm>
            <a:off x="40228091" y="5301127"/>
            <a:ext cx="9717884" cy="1451766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336A495-6A18-6A47-96A1-1A7B3F84CBAF}"/>
              </a:ext>
            </a:extLst>
          </p:cNvPr>
          <p:cNvGrpSpPr/>
          <p:nvPr userDrawn="1"/>
        </p:nvGrpSpPr>
        <p:grpSpPr>
          <a:xfrm>
            <a:off x="38808969" y="20278757"/>
            <a:ext cx="11824609" cy="1354217"/>
            <a:chOff x="10493230" y="17293306"/>
            <a:chExt cx="3167306" cy="1146576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6F778B2-C889-7945-82A8-1E045D78E24E}"/>
                </a:ext>
              </a:extLst>
            </p:cNvPr>
            <p:cNvSpPr txBox="1"/>
            <p:nvPr userDrawn="1"/>
          </p:nvSpPr>
          <p:spPr>
            <a:xfrm>
              <a:off x="10493230" y="17293306"/>
              <a:ext cx="3167306" cy="114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1002553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1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lvl="0"/>
              <a:r>
                <a:rPr lang="en-US" dirty="0">
                  <a:solidFill>
                    <a:schemeClr val="tx1"/>
                  </a:solidFill>
                </a:rPr>
                <a:t>Caramel Frappuccino</a:t>
              </a:r>
            </a:p>
            <a:p>
              <a:pPr lvl="0"/>
              <a:r>
                <a:rPr lang="en-US" dirty="0">
                  <a:solidFill>
                    <a:schemeClr val="tx1"/>
                  </a:solidFill>
                </a:rPr>
                <a:t>blended beverage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560F7DF-6806-F645-8BDC-3473353945CD}"/>
                </a:ext>
              </a:extLst>
            </p:cNvPr>
            <p:cNvSpPr/>
            <p:nvPr userDrawn="1"/>
          </p:nvSpPr>
          <p:spPr>
            <a:xfrm>
              <a:off x="12723495" y="17484275"/>
              <a:ext cx="159747" cy="842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8800" baseline="30000" dirty="0">
                  <a:solidFill>
                    <a:schemeClr val="tx1"/>
                  </a:solidFill>
                </a:rPr>
                <a:t>®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C09FFFF7-C1C1-10D7-C1EC-533110915253}"/>
              </a:ext>
            </a:extLst>
          </p:cNvPr>
          <p:cNvSpPr/>
          <p:nvPr userDrawn="1"/>
        </p:nvSpPr>
        <p:spPr>
          <a:xfrm>
            <a:off x="21253764" y="3518465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70B803-ABC2-1064-2645-A18DE14607FC}"/>
              </a:ext>
            </a:extLst>
          </p:cNvPr>
          <p:cNvSpPr/>
          <p:nvPr userDrawn="1"/>
        </p:nvSpPr>
        <p:spPr>
          <a:xfrm>
            <a:off x="26050888" y="3518465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A94E96-0B7E-9B61-17D9-6476460D7D26}"/>
              </a:ext>
            </a:extLst>
          </p:cNvPr>
          <p:cNvSpPr/>
          <p:nvPr userDrawn="1"/>
        </p:nvSpPr>
        <p:spPr>
          <a:xfrm>
            <a:off x="33306400" y="3518466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C00CA44-C318-CD71-7FB1-A859EA85B2E3}"/>
              </a:ext>
            </a:extLst>
          </p:cNvPr>
          <p:cNvSpPr/>
          <p:nvPr userDrawn="1"/>
        </p:nvSpPr>
        <p:spPr>
          <a:xfrm>
            <a:off x="2594865" y="3454468"/>
            <a:ext cx="7766100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FRAPPUCCINO</a:t>
            </a:r>
            <a:r>
              <a:rPr lang="en-US" sz="7000" b="1" kern="1200" spc="190" baseline="300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b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</a:br>
            <a:r>
              <a:rPr lang="en-US" sz="44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BLENDED BEVERAGES</a:t>
            </a:r>
          </a:p>
        </p:txBody>
      </p:sp>
    </p:spTree>
    <p:extLst>
      <p:ext uri="{BB962C8B-B14F-4D97-AF65-F5344CB8AC3E}">
        <p14:creationId xmlns:p14="http://schemas.microsoft.com/office/powerpoint/2010/main" val="563169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FE8A1E4E-C103-264A-879F-4E17970E6875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39294792" y="6843176"/>
            <a:ext cx="10138111" cy="13528891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buNone/>
              <a:defRPr sz="868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E159C5A-864F-7649-9EF3-3A0160807A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9294792" y="20372067"/>
            <a:ext cx="1013811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en-US" sz="4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Drink Name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26C8B72-5E36-859B-1E15-833EFC30601E}"/>
              </a:ext>
            </a:extLst>
          </p:cNvPr>
          <p:cNvSpPr/>
          <p:nvPr userDrawn="1"/>
        </p:nvSpPr>
        <p:spPr>
          <a:xfrm>
            <a:off x="2596896" y="4626431"/>
            <a:ext cx="5793253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SMOOTHIES</a:t>
            </a:r>
            <a:endParaRPr lang="en-US" sz="7000" b="1" kern="1200" spc="190" baseline="300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8AC656-10D4-5F64-A063-61BD5AEF8992}"/>
              </a:ext>
            </a:extLst>
          </p:cNvPr>
          <p:cNvSpPr/>
          <p:nvPr userDrawn="1"/>
        </p:nvSpPr>
        <p:spPr>
          <a:xfrm>
            <a:off x="2596896" y="14692756"/>
            <a:ext cx="8239563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ALSO AVAILABLE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68B596-BB65-84FC-01E4-198E8BC1DDE4}"/>
              </a:ext>
            </a:extLst>
          </p:cNvPr>
          <p:cNvSpPr/>
          <p:nvPr userDrawn="1"/>
        </p:nvSpPr>
        <p:spPr>
          <a:xfrm>
            <a:off x="21253764" y="4660918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34261A-1E41-4937-41F4-E469A3A94AE1}"/>
              </a:ext>
            </a:extLst>
          </p:cNvPr>
          <p:cNvSpPr/>
          <p:nvPr userDrawn="1"/>
        </p:nvSpPr>
        <p:spPr>
          <a:xfrm>
            <a:off x="26050888" y="4660918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F72EC05-C508-7F30-B030-A6C7C88B5F72}"/>
              </a:ext>
            </a:extLst>
          </p:cNvPr>
          <p:cNvSpPr/>
          <p:nvPr userDrawn="1"/>
        </p:nvSpPr>
        <p:spPr>
          <a:xfrm>
            <a:off x="33001600" y="4660919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CC152A-D022-43D3-EA1C-9B0523A3F0AB}"/>
              </a:ext>
            </a:extLst>
          </p:cNvPr>
          <p:cNvSpPr/>
          <p:nvPr userDrawn="1"/>
        </p:nvSpPr>
        <p:spPr>
          <a:xfrm>
            <a:off x="21253764" y="14786224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3D12694-FF6E-B2F4-234A-022579321A5D}"/>
              </a:ext>
            </a:extLst>
          </p:cNvPr>
          <p:cNvSpPr/>
          <p:nvPr userDrawn="1"/>
        </p:nvSpPr>
        <p:spPr>
          <a:xfrm>
            <a:off x="26050888" y="14786224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C2B4270-8764-FE69-07EC-DDE1908CBD58}"/>
              </a:ext>
            </a:extLst>
          </p:cNvPr>
          <p:cNvSpPr/>
          <p:nvPr userDrawn="1"/>
        </p:nvSpPr>
        <p:spPr>
          <a:xfrm>
            <a:off x="33001600" y="14786225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</p:spTree>
    <p:extLst>
      <p:ext uri="{BB962C8B-B14F-4D97-AF65-F5344CB8AC3E}">
        <p14:creationId xmlns:p14="http://schemas.microsoft.com/office/powerpoint/2010/main" val="215127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D5577EF-11A2-43C0-AC82-EC74074A12EA}"/>
              </a:ext>
            </a:extLst>
          </p:cNvPr>
          <p:cNvSpPr txBox="1">
            <a:spLocks/>
          </p:cNvSpPr>
          <p:nvPr userDrawn="1"/>
        </p:nvSpPr>
        <p:spPr>
          <a:xfrm>
            <a:off x="2374297" y="1722741"/>
            <a:ext cx="25212939" cy="2928377"/>
          </a:xfrm>
          <a:prstGeom prst="rect">
            <a:avLst/>
          </a:prstGeom>
        </p:spPr>
        <p:txBody>
          <a:bodyPr/>
          <a:lstStyle>
            <a:lvl1pPr marL="0" indent="0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11697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E14219D-1005-4EAF-88CA-C031935B0F33}"/>
              </a:ext>
            </a:extLst>
          </p:cNvPr>
          <p:cNvSpPr txBox="1"/>
          <p:nvPr userDrawn="1"/>
        </p:nvSpPr>
        <p:spPr>
          <a:xfrm>
            <a:off x="42592898" y="20428068"/>
            <a:ext cx="464538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Latte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75137D1-F5D8-964D-C743-9B302CB7374D}"/>
              </a:ext>
            </a:extLst>
          </p:cNvPr>
          <p:cNvSpPr/>
          <p:nvPr userDrawn="1"/>
        </p:nvSpPr>
        <p:spPr>
          <a:xfrm>
            <a:off x="2596896" y="3176382"/>
            <a:ext cx="1464640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ESPRESSO, COFFEE &amp; MORE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1F7E21-59A1-5EBC-8C64-F01E85F3568F}"/>
              </a:ext>
            </a:extLst>
          </p:cNvPr>
          <p:cNvSpPr/>
          <p:nvPr userDrawn="1"/>
        </p:nvSpPr>
        <p:spPr>
          <a:xfrm>
            <a:off x="21146395" y="3268715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B7D256F-FC18-548E-D6E7-9968C4A6695E}"/>
              </a:ext>
            </a:extLst>
          </p:cNvPr>
          <p:cNvSpPr/>
          <p:nvPr userDrawn="1"/>
        </p:nvSpPr>
        <p:spPr>
          <a:xfrm>
            <a:off x="25943519" y="3268715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1E0F914-4F81-7116-55CF-B6A9C50F009A}"/>
              </a:ext>
            </a:extLst>
          </p:cNvPr>
          <p:cNvSpPr/>
          <p:nvPr userDrawn="1"/>
        </p:nvSpPr>
        <p:spPr>
          <a:xfrm>
            <a:off x="33199031" y="3268716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6E28C6B-D8A2-15B7-8586-D12A999C082C}"/>
              </a:ext>
            </a:extLst>
          </p:cNvPr>
          <p:cNvSpPr/>
          <p:nvPr userDrawn="1"/>
        </p:nvSpPr>
        <p:spPr>
          <a:xfrm>
            <a:off x="2600406" y="21792157"/>
            <a:ext cx="1258558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CUSTOMIZATION OPTIONS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B8D0D52-9262-058A-4F85-42F61F8F4B1E}"/>
              </a:ext>
            </a:extLst>
          </p:cNvPr>
          <p:cNvSpPr/>
          <p:nvPr userDrawn="1"/>
        </p:nvSpPr>
        <p:spPr>
          <a:xfrm>
            <a:off x="2623265" y="23372114"/>
            <a:ext cx="5392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 SHOT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FE1FC4E-714D-E211-0652-FE5378E8EDAA}"/>
              </a:ext>
            </a:extLst>
          </p:cNvPr>
          <p:cNvSpPr/>
          <p:nvPr userDrawn="1"/>
        </p:nvSpPr>
        <p:spPr>
          <a:xfrm>
            <a:off x="17831999" y="23372114"/>
            <a:ext cx="5392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FLAVOR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7E30D42-0C0E-2ACB-0161-B574C2297AB6}"/>
              </a:ext>
            </a:extLst>
          </p:cNvPr>
          <p:cNvSpPr/>
          <p:nvPr userDrawn="1"/>
        </p:nvSpPr>
        <p:spPr>
          <a:xfrm>
            <a:off x="10175534" y="23403818"/>
            <a:ext cx="4983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 ICED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05A281E-51EF-7E2C-D327-0BDEAC12B062}"/>
              </a:ext>
            </a:extLst>
          </p:cNvPr>
          <p:cNvSpPr/>
          <p:nvPr userDrawn="1"/>
        </p:nvSpPr>
        <p:spPr>
          <a:xfrm>
            <a:off x="25385430" y="23403818"/>
            <a:ext cx="66253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NON-DAIRY</a:t>
            </a:r>
          </a:p>
        </p:txBody>
      </p:sp>
      <p:pic>
        <p:nvPicPr>
          <p:cNvPr id="3" name="Picture 2" descr="A cup of coffee&#10;&#10;Description automatically generated">
            <a:extLst>
              <a:ext uri="{FF2B5EF4-FFF2-40B4-BE49-F238E27FC236}">
                <a16:creationId xmlns:a16="http://schemas.microsoft.com/office/drawing/2014/main" id="{88B1DE6D-5C53-8AE1-9AAD-59C3CD8AA8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5" t="38034" r="30450" b="6357"/>
          <a:stretch/>
        </p:blipFill>
        <p:spPr>
          <a:xfrm>
            <a:off x="39582870" y="6494184"/>
            <a:ext cx="11623530" cy="1362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51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074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81D44E9-5C16-4B39-8F81-11E0B362C84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51206400" cy="28803600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C1D7A6B5-CDDA-4DE2-90E1-62CC2E3E611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390041" y="819146"/>
            <a:ext cx="3360105" cy="312815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8124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81D44E9-5C16-4B39-8F81-11E0B362C84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51206400" cy="28803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215633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40" r:id="rId2"/>
    <p:sldLayoutId id="2147483935" r:id="rId3"/>
    <p:sldLayoutId id="2147483939" r:id="rId4"/>
    <p:sldLayoutId id="2147483936" r:id="rId5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81D44E9-5C16-4B39-8F81-11E0B362C84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51206400" cy="28803600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C1D7A6B5-CDDA-4DE2-90E1-62CC2E3E611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390041" y="819146"/>
            <a:ext cx="3360105" cy="312815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222504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C72911E-CEFC-42B4-8C16-D8EC6A6A599C}"/>
              </a:ext>
            </a:extLst>
          </p:cNvPr>
          <p:cNvSpPr txBox="1">
            <a:spLocks/>
          </p:cNvSpPr>
          <p:nvPr/>
        </p:nvSpPr>
        <p:spPr>
          <a:xfrm>
            <a:off x="2651657" y="4843707"/>
            <a:ext cx="20697954" cy="976245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Caffè Latte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Cappuccino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Caffè Mocha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Caramel Macchiato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White Chocolate Mocha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Iced Coffee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Cold Brew Coffee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Cold Brew with Cold Foam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Salted Caramel Cream Cold Brew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Nitro Cold Brew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Freshly Brewed Coffee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kumimoji="0" lang="en-US" sz="4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Regular or Decaf</a:t>
            </a: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Hot Chocolate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0426939-EAE7-4A63-A5BA-9E4817FCFCEA}"/>
              </a:ext>
            </a:extLst>
          </p:cNvPr>
          <p:cNvSpPr txBox="1">
            <a:spLocks/>
          </p:cNvSpPr>
          <p:nvPr/>
        </p:nvSpPr>
        <p:spPr>
          <a:xfrm>
            <a:off x="19970414" y="4888571"/>
            <a:ext cx="7436579" cy="1614262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FCA8D30-2FE2-4CB5-8D50-C2C938622018}"/>
              </a:ext>
            </a:extLst>
          </p:cNvPr>
          <p:cNvSpPr txBox="1">
            <a:spLocks/>
          </p:cNvSpPr>
          <p:nvPr/>
        </p:nvSpPr>
        <p:spPr>
          <a:xfrm>
            <a:off x="25845381" y="4878757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006C474A-C0C9-4E81-903D-DCCE69BF27B8}"/>
              </a:ext>
            </a:extLst>
          </p:cNvPr>
          <p:cNvSpPr txBox="1">
            <a:spLocks/>
          </p:cNvSpPr>
          <p:nvPr/>
        </p:nvSpPr>
        <p:spPr>
          <a:xfrm>
            <a:off x="32027306" y="4887485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DE5AA83-7D41-4C31-9B6E-518D634A542B}"/>
              </a:ext>
            </a:extLst>
          </p:cNvPr>
          <p:cNvSpPr txBox="1">
            <a:spLocks/>
          </p:cNvSpPr>
          <p:nvPr/>
        </p:nvSpPr>
        <p:spPr>
          <a:xfrm>
            <a:off x="2570484" y="24493806"/>
            <a:ext cx="5265611" cy="164096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srgbClr val="3B3838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$.xx add shot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srgbClr val="3B3838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BF766D1-AAB4-47CA-9999-D1AAEBBFFC64}"/>
              </a:ext>
            </a:extLst>
          </p:cNvPr>
          <p:cNvSpPr txBox="1">
            <a:spLocks/>
          </p:cNvSpPr>
          <p:nvPr/>
        </p:nvSpPr>
        <p:spPr>
          <a:xfrm>
            <a:off x="10082702" y="24429860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srgbClr val="3B3838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srgbClr val="3B3838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3041F5C0-4EAD-4FBB-BE6E-2D8BFFD22215}"/>
              </a:ext>
            </a:extLst>
          </p:cNvPr>
          <p:cNvSpPr txBox="1">
            <a:spLocks/>
          </p:cNvSpPr>
          <p:nvPr/>
        </p:nvSpPr>
        <p:spPr>
          <a:xfrm>
            <a:off x="17594921" y="24446434"/>
            <a:ext cx="5480370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srgbClr val="3B3838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$.xx per pump 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srgbClr val="3B3838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regular or 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srgbClr val="3B3838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srgbClr val="3B3838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sugar-free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A1589E0F-AAFF-4416-ABC9-367D686712E5}"/>
              </a:ext>
            </a:extLst>
          </p:cNvPr>
          <p:cNvSpPr txBox="1">
            <a:spLocks/>
          </p:cNvSpPr>
          <p:nvPr/>
        </p:nvSpPr>
        <p:spPr>
          <a:xfrm>
            <a:off x="25409111" y="24592516"/>
            <a:ext cx="5277030" cy="168103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srgbClr val="3B3838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srgbClr val="3B3838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EF0708B-0D94-41DE-BD21-36BEA9455345}"/>
              </a:ext>
            </a:extLst>
          </p:cNvPr>
          <p:cNvSpPr/>
          <p:nvPr/>
        </p:nvSpPr>
        <p:spPr>
          <a:xfrm>
            <a:off x="28730856" y="23413293"/>
            <a:ext cx="10733029" cy="700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0035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52" u="none" strike="noStrike" kern="1200" cap="none" spc="0" normalizeH="0" baseline="0" noProof="0" dirty="0">
                <a:ln>
                  <a:noFill/>
                </a:ln>
                <a:solidFill>
                  <a:srgbClr val="3B3838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Coconutmilk, Almondmilk, Soymilk, </a:t>
            </a:r>
            <a:r>
              <a:rPr kumimoji="0" lang="en-US" sz="3952" u="none" strike="noStrike" kern="1200" cap="none" spc="0" normalizeH="0" baseline="0" noProof="0" dirty="0" err="1">
                <a:ln>
                  <a:noFill/>
                </a:ln>
                <a:solidFill>
                  <a:srgbClr val="3B3838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Oatmilk</a:t>
            </a:r>
            <a:endParaRPr kumimoji="0" lang="en-US" sz="3952" u="none" strike="noStrike" kern="1200" cap="none" spc="0" normalizeH="0" baseline="0" noProof="0" dirty="0">
              <a:ln>
                <a:noFill/>
              </a:ln>
              <a:solidFill>
                <a:srgbClr val="3B3838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4473FF3F-460A-4527-AC65-2EED596FDEE0}"/>
              </a:ext>
            </a:extLst>
          </p:cNvPr>
          <p:cNvSpPr txBox="1">
            <a:spLocks/>
          </p:cNvSpPr>
          <p:nvPr/>
        </p:nvSpPr>
        <p:spPr>
          <a:xfrm>
            <a:off x="2477452" y="968941"/>
            <a:ext cx="31928540" cy="2928377"/>
          </a:xfrm>
          <a:prstGeom prst="rect">
            <a:avLst/>
          </a:prstGeom>
        </p:spPr>
        <p:txBody>
          <a:bodyPr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5500" b="1" i="0" u="none" strike="noStrike" kern="1200" cap="none" spc="0" normalizeH="0" baseline="0" noProof="0" dirty="0">
                <a:ln>
                  <a:noFill/>
                </a:ln>
                <a:solidFill>
                  <a:srgbClr val="3B383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Insert Café Name Here</a:t>
            </a:r>
          </a:p>
        </p:txBody>
      </p:sp>
    </p:spTree>
    <p:extLst>
      <p:ext uri="{BB962C8B-B14F-4D97-AF65-F5344CB8AC3E}">
        <p14:creationId xmlns:p14="http://schemas.microsoft.com/office/powerpoint/2010/main" val="2153780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A71ABBA7-7AF1-40EC-B22B-15D4AC36740B}"/>
              </a:ext>
            </a:extLst>
          </p:cNvPr>
          <p:cNvSpPr txBox="1">
            <a:spLocks/>
          </p:cNvSpPr>
          <p:nvPr/>
        </p:nvSpPr>
        <p:spPr>
          <a:xfrm>
            <a:off x="2653957" y="3826163"/>
            <a:ext cx="16695763" cy="8301024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Shaken Iced Tea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Black Tea, Iced Passion Tango</a:t>
            </a:r>
            <a:r>
              <a:rPr lang="en-US" sz="5100" baseline="300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Tea, </a:t>
            </a:r>
            <a:b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Green Tea                 • </a:t>
            </a:r>
            <a:r>
              <a:rPr lang="en-US" sz="44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Lemonade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 Latte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 Brewed Tea Filterbags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Radiant Green, English Breakfast, Modern Earl Grey, Chamomile Blush, Harmonic Mint, Jasmine Citrus, </a:t>
            </a:r>
            <a:br>
              <a:rPr lang="en-US" sz="44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Ginger Peach, Classic Chai, Hibiscus Spice</a:t>
            </a:r>
          </a:p>
          <a:p>
            <a:pPr lvl="1"/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C2D076E-270E-474B-861C-58DF237BBCBE}"/>
              </a:ext>
            </a:extLst>
          </p:cNvPr>
          <p:cNvSpPr txBox="1">
            <a:spLocks/>
          </p:cNvSpPr>
          <p:nvPr/>
        </p:nvSpPr>
        <p:spPr>
          <a:xfrm>
            <a:off x="19879805" y="3856643"/>
            <a:ext cx="7436579" cy="8321927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BF653BC-175F-4A28-9A5D-3CD7198ECEF2}"/>
              </a:ext>
            </a:extLst>
          </p:cNvPr>
          <p:cNvSpPr txBox="1">
            <a:spLocks/>
          </p:cNvSpPr>
          <p:nvPr/>
        </p:nvSpPr>
        <p:spPr>
          <a:xfrm>
            <a:off x="25867365" y="3856643"/>
            <a:ext cx="7436579" cy="8321927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87DB887E-DE26-41EC-AF54-DA771DDE7A56}"/>
              </a:ext>
            </a:extLst>
          </p:cNvPr>
          <p:cNvSpPr txBox="1">
            <a:spLocks/>
          </p:cNvSpPr>
          <p:nvPr/>
        </p:nvSpPr>
        <p:spPr>
          <a:xfrm>
            <a:off x="32325737" y="3856644"/>
            <a:ext cx="6810583" cy="8321927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4E37745-961B-477F-A86D-804587E8A420}"/>
              </a:ext>
            </a:extLst>
          </p:cNvPr>
          <p:cNvSpPr txBox="1">
            <a:spLocks/>
          </p:cNvSpPr>
          <p:nvPr/>
        </p:nvSpPr>
        <p:spPr>
          <a:xfrm>
            <a:off x="11475375" y="9911779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endParaRPr lang="en-US" dirty="0">
              <a:solidFill>
                <a:srgbClr val="3B3838"/>
              </a:solidFill>
            </a:endParaRP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55C09E5C-A70A-8934-D70D-F8CA2862E4AE}"/>
              </a:ext>
            </a:extLst>
          </p:cNvPr>
          <p:cNvSpPr txBox="1">
            <a:spLocks/>
          </p:cNvSpPr>
          <p:nvPr/>
        </p:nvSpPr>
        <p:spPr>
          <a:xfrm>
            <a:off x="2699141" y="14460349"/>
            <a:ext cx="17333064" cy="8321927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5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/>
                <a:cs typeface="Arial"/>
              </a:rPr>
              <a:t>Strawberry Açaí</a:t>
            </a: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5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Mango </a:t>
            </a:r>
            <a:r>
              <a:rPr lang="en-US" sz="5100" dirty="0" err="1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5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Pineapple Passionfruit</a:t>
            </a:r>
          </a:p>
          <a:p>
            <a:pPr marL="0" indent="0">
              <a:lnSpc>
                <a:spcPct val="5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/>
                <a:cs typeface="Arial"/>
              </a:rPr>
              <a:t>Frozen Strawberry Açaí Lemonade  </a:t>
            </a:r>
          </a:p>
          <a:p>
            <a:pPr marL="0" indent="0">
              <a:lnSpc>
                <a:spcPct val="5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Mango </a:t>
            </a:r>
            <a:r>
              <a:rPr lang="en-US" sz="5100" dirty="0" err="1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Lemonade</a:t>
            </a:r>
          </a:p>
          <a:p>
            <a:pPr marL="0" indent="0">
              <a:lnSpc>
                <a:spcPct val="5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Pineapple Passionfruit Lemonade  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2C6AE043-5603-E2B8-C2EA-D0DBF3C661F2}"/>
              </a:ext>
            </a:extLst>
          </p:cNvPr>
          <p:cNvSpPr txBox="1">
            <a:spLocks/>
          </p:cNvSpPr>
          <p:nvPr/>
        </p:nvSpPr>
        <p:spPr>
          <a:xfrm>
            <a:off x="20032205" y="14416236"/>
            <a:ext cx="7436579" cy="8366040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50000"/>
              </a:lnSpc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BA6C7239-B04E-537C-FCCD-03FED9EB9B37}"/>
              </a:ext>
            </a:extLst>
          </p:cNvPr>
          <p:cNvSpPr txBox="1">
            <a:spLocks/>
          </p:cNvSpPr>
          <p:nvPr/>
        </p:nvSpPr>
        <p:spPr>
          <a:xfrm>
            <a:off x="25966961" y="14356080"/>
            <a:ext cx="7436579" cy="8088178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50000"/>
              </a:lnSpc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9EC5FB70-86ED-4F4B-58AB-A24F1C1BFB86}"/>
              </a:ext>
            </a:extLst>
          </p:cNvPr>
          <p:cNvSpPr txBox="1">
            <a:spLocks/>
          </p:cNvSpPr>
          <p:nvPr/>
        </p:nvSpPr>
        <p:spPr>
          <a:xfrm>
            <a:off x="31984221" y="14372114"/>
            <a:ext cx="7436579" cy="8410162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50000"/>
              </a:lnSpc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endParaRPr lang="en-US" sz="51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15784FA5-3DB1-2959-95F2-EA7D6B87659E}"/>
              </a:ext>
            </a:extLst>
          </p:cNvPr>
          <p:cNvSpPr txBox="1">
            <a:spLocks/>
          </p:cNvSpPr>
          <p:nvPr/>
        </p:nvSpPr>
        <p:spPr>
          <a:xfrm>
            <a:off x="2595744" y="23479979"/>
            <a:ext cx="17749656" cy="4436535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Coffee</a:t>
            </a:r>
          </a:p>
          <a:p>
            <a:pPr marL="0" indent="0">
              <a:lnSpc>
                <a:spcPct val="4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Coffee / Caramel / Mocha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Crème (coffee-free)</a:t>
            </a:r>
          </a:p>
          <a:p>
            <a:pPr marL="0" indent="0">
              <a:lnSpc>
                <a:spcPct val="4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Vanilla Bean / Strawberry / Double Chocolaty Chip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D0ECDA9A-00A6-7E21-1CCA-ADC407ECD72D}"/>
              </a:ext>
            </a:extLst>
          </p:cNvPr>
          <p:cNvSpPr txBox="1">
            <a:spLocks/>
          </p:cNvSpPr>
          <p:nvPr/>
        </p:nvSpPr>
        <p:spPr>
          <a:xfrm>
            <a:off x="19727404" y="23410602"/>
            <a:ext cx="7436579" cy="1389248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C87D36-E454-584B-893B-5931E38E1559}"/>
              </a:ext>
            </a:extLst>
          </p:cNvPr>
          <p:cNvSpPr/>
          <p:nvPr/>
        </p:nvSpPr>
        <p:spPr>
          <a:xfrm>
            <a:off x="21853710" y="25619991"/>
            <a:ext cx="3783408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1B3B943D-F007-2262-F4D1-90AF7ED9D2C9}"/>
              </a:ext>
            </a:extLst>
          </p:cNvPr>
          <p:cNvSpPr txBox="1">
            <a:spLocks/>
          </p:cNvSpPr>
          <p:nvPr/>
        </p:nvSpPr>
        <p:spPr>
          <a:xfrm>
            <a:off x="25638764" y="23410793"/>
            <a:ext cx="7436579" cy="1389248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3C072AF-7E18-10E3-32B4-121428DDE8D7}"/>
              </a:ext>
            </a:extLst>
          </p:cNvPr>
          <p:cNvSpPr/>
          <p:nvPr/>
        </p:nvSpPr>
        <p:spPr>
          <a:xfrm>
            <a:off x="27819813" y="25533984"/>
            <a:ext cx="3783408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5C7C9DEE-321D-BC37-D1A6-27065F125280}"/>
              </a:ext>
            </a:extLst>
          </p:cNvPr>
          <p:cNvSpPr txBox="1">
            <a:spLocks/>
          </p:cNvSpPr>
          <p:nvPr/>
        </p:nvSpPr>
        <p:spPr>
          <a:xfrm>
            <a:off x="31699741" y="23416751"/>
            <a:ext cx="7436579" cy="1389248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DB3A7829-E9A7-C869-63D8-B1681A683800}"/>
              </a:ext>
            </a:extLst>
          </p:cNvPr>
          <p:cNvSpPr txBox="1">
            <a:spLocks/>
          </p:cNvSpPr>
          <p:nvPr/>
        </p:nvSpPr>
        <p:spPr>
          <a:xfrm>
            <a:off x="31699741" y="25632094"/>
            <a:ext cx="7436579" cy="1389248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</p:spTree>
    <p:extLst>
      <p:ext uri="{BB962C8B-B14F-4D97-AF65-F5344CB8AC3E}">
        <p14:creationId xmlns:p14="http://schemas.microsoft.com/office/powerpoint/2010/main" val="2810031712"/>
      </p:ext>
    </p:extLst>
  </p:cSld>
  <p:clrMapOvr>
    <a:masterClrMapping/>
  </p:clrMapOvr>
</p:sld>
</file>

<file path=ppt/theme/theme1.xml><?xml version="1.0" encoding="utf-8"?>
<a:theme xmlns:a="http://schemas.openxmlformats.org/drawingml/2006/main" name="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4387E95A73144A8F893938DB764581" ma:contentTypeVersion="15" ma:contentTypeDescription="Create a new document." ma:contentTypeScope="" ma:versionID="6eb0aa44ff1ee8b6dff2105c73a72d8f">
  <xsd:schema xmlns:xsd="http://www.w3.org/2001/XMLSchema" xmlns:xs="http://www.w3.org/2001/XMLSchema" xmlns:p="http://schemas.microsoft.com/office/2006/metadata/properties" xmlns:ns2="03534a1e-686b-46e4-a220-a3ad4ceb9d49" xmlns:ns3="591824da-964d-4933-ba42-eea658c6efed" targetNamespace="http://schemas.microsoft.com/office/2006/metadata/properties" ma:root="true" ma:fieldsID="f6501e81d57aa674aaa76ee512fbafb9" ns2:_="" ns3:_="">
    <xsd:import namespace="03534a1e-686b-46e4-a220-a3ad4ceb9d49"/>
    <xsd:import namespace="591824da-964d-4933-ba42-eea658c6ef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34a1e-686b-46e4-a220-a3ad4ceb9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3b4f369-e68d-40dc-b20e-bd2c7c5d9b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1824da-964d-4933-ba42-eea658c6efe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88ef281-14ed-493d-9828-58c2bc9e7e01}" ma:internalName="TaxCatchAll" ma:showField="CatchAllData" ma:web="591824da-964d-4933-ba42-eea658c6ef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91824da-964d-4933-ba42-eea658c6efed" xsi:nil="true"/>
    <lcf76f155ced4ddcb4097134ff3c332f xmlns="03534a1e-686b-46e4-a220-a3ad4ceb9d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8301254-92A5-468C-A14F-5C75C998B8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2F80FC-14F0-4269-80E3-D917A95AD1A7}"/>
</file>

<file path=customXml/itemProps3.xml><?xml version="1.0" encoding="utf-8"?>
<ds:datastoreItem xmlns:ds="http://schemas.openxmlformats.org/officeDocument/2006/customXml" ds:itemID="{3FE6D905-F678-438D-A86C-6098ED0191BB}">
  <ds:schemaRefs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1d8ce65e-a454-40e9-933d-4b53c2249531"/>
    <ds:schemaRef ds:uri="9e238559-ee26-4787-b8f0-cb7bf2c774e4"/>
    <ds:schemaRef ds:uri="http://schemas.microsoft.com/office/2006/documentManagement/type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</TotalTime>
  <Words>522</Words>
  <Application>Microsoft Macintosh PowerPoint</Application>
  <PresentationFormat>Custom</PresentationFormat>
  <Paragraphs>110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Menu_StarbucksGreen_WPS</vt:lpstr>
      <vt:lpstr>1_Menu_StarbucksGreen_WPS</vt:lpstr>
      <vt:lpstr>2_Menu_StarbucksGreen_WPS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Dennis Swiec</dc:creator>
  <cp:lastModifiedBy>Jenny Bednarczyk</cp:lastModifiedBy>
  <cp:revision>19</cp:revision>
  <cp:lastPrinted>2020-11-18T21:37:25Z</cp:lastPrinted>
  <dcterms:created xsi:type="dcterms:W3CDTF">2020-11-04T16:35:40Z</dcterms:created>
  <dcterms:modified xsi:type="dcterms:W3CDTF">2023-05-17T17:14:28Z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0x010100AB4387E95A73144A8F893938DB764581</vt:lpwstr>
  </property>
  <property fmtid="{D5CDD505-2E9C-101B-9397-08002B2CF9AE}" pid="3" name="MSIP_Label_1ada0a2f-b917-4d51-b0d0-d418a10c8b23_Enabled">
    <vt:lpwstr>true</vt:lpwstr>
  </property>
  <property fmtid="{D5CDD505-2E9C-101B-9397-08002B2CF9AE}" pid="4" name="MSIP_Label_1ada0a2f-b917-4d51-b0d0-d418a10c8b23_SetDate">
    <vt:lpwstr>2022-01-12T19:25:09Z</vt:lpwstr>
  </property>
  <property fmtid="{D5CDD505-2E9C-101B-9397-08002B2CF9AE}" pid="5" name="MSIP_Label_1ada0a2f-b917-4d51-b0d0-d418a10c8b23_Method">
    <vt:lpwstr>Standard</vt:lpwstr>
  </property>
  <property fmtid="{D5CDD505-2E9C-101B-9397-08002B2CF9AE}" pid="6" name="MSIP_Label_1ada0a2f-b917-4d51-b0d0-d418a10c8b23_Name">
    <vt:lpwstr>1ada0a2f-b917-4d51-b0d0-d418a10c8b23</vt:lpwstr>
  </property>
  <property fmtid="{D5CDD505-2E9C-101B-9397-08002B2CF9AE}" pid="7" name="MSIP_Label_1ada0a2f-b917-4d51-b0d0-d418a10c8b23_SiteId">
    <vt:lpwstr>12a3af23-a769-4654-847f-958f3d479f4a</vt:lpwstr>
  </property>
  <property fmtid="{D5CDD505-2E9C-101B-9397-08002B2CF9AE}" pid="8" name="MSIP_Label_1ada0a2f-b917-4d51-b0d0-d418a10c8b23_ActionId">
    <vt:lpwstr>b17ec438-bdb2-4a46-8657-c53f5303dc7e</vt:lpwstr>
  </property>
  <property fmtid="{D5CDD505-2E9C-101B-9397-08002B2CF9AE}" pid="9" name="MSIP_Label_1ada0a2f-b917-4d51-b0d0-d418a10c8b23_ContentBits">
    <vt:lpwstr>0</vt:lpwstr>
  </property>
  <property fmtid="{D5CDD505-2E9C-101B-9397-08002B2CF9AE}" pid="10" name="MediaServiceImageTags">
    <vt:lpwstr/>
  </property>
</Properties>
</file>