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86" r:id="rId4"/>
    <p:sldMasterId id="2147483932" r:id="rId5"/>
  </p:sldMasterIdLst>
  <p:handoutMasterIdLst>
    <p:handoutMasterId r:id="rId10"/>
  </p:handoutMasterIdLst>
  <p:sldIdLst>
    <p:sldId id="273" r:id="rId6"/>
    <p:sldId id="270" r:id="rId7"/>
    <p:sldId id="271" r:id="rId8"/>
    <p:sldId id="272" r:id="rId9"/>
  </p:sldIdLst>
  <p:sldSz cx="51206400" cy="2880360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1pPr>
    <a:lvl2pPr marL="1003581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2pPr>
    <a:lvl3pPr marL="2007165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3pPr>
    <a:lvl4pPr marL="3010747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4pPr>
    <a:lvl5pPr marL="4014330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5pPr>
    <a:lvl6pPr marL="5017911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6pPr>
    <a:lvl7pPr marL="6021492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7pPr>
    <a:lvl8pPr marL="7025075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8pPr>
    <a:lvl9pPr marL="8028656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A0249AD-6814-6027-1E61-FF674B454FFC}" name="Beth Flatley" initials="BF" userId="S::beth.flatley@advantagesolutions.net::992ceaea-a806-4c73-a042-2c439b4978f4" providerId="AD"/>
  <p188:author id="{538EEEC6-0D5C-4C40-7E5B-C2B81E7C07CD}" name="Niki Damiani" initials="ND" userId="S::niki.damiani@advantagesolutions.net::a0ec21ec-40ec-47dc-9e74-573d14d95d8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uren,Andres,SEATTLE,NUSA STARB Seattle Marketing Branded Sol" initials="MSSMBS" lastIdx="21" clrIdx="0">
    <p:extLst>
      <p:ext uri="{19B8F6BF-5375-455C-9EA6-DF929625EA0E}">
        <p15:presenceInfo xmlns:p15="http://schemas.microsoft.com/office/powerpoint/2012/main" userId="S::Andres.Maturen@us.nestle.com::b00f36ca-0016-40d7-bc62-e4ebfcb59b63" providerId="AD"/>
      </p:ext>
    </p:extLst>
  </p:cmAuthor>
  <p:cmAuthor id="2" name="Niki Damiani" initials="ND" lastIdx="4" clrIdx="1">
    <p:extLst>
      <p:ext uri="{19B8F6BF-5375-455C-9EA6-DF929625EA0E}">
        <p15:presenceInfo xmlns:p15="http://schemas.microsoft.com/office/powerpoint/2012/main" userId="S::niki.damiani@advantagesolutions.net::a0ec21ec-40ec-47dc-9e74-573d14d95d81" providerId="AD"/>
      </p:ext>
    </p:extLst>
  </p:cmAuthor>
  <p:cmAuthor id="3" name="Beth Flatley" initials="BF" lastIdx="22" clrIdx="2">
    <p:extLst>
      <p:ext uri="{19B8F6BF-5375-455C-9EA6-DF929625EA0E}">
        <p15:presenceInfo xmlns:p15="http://schemas.microsoft.com/office/powerpoint/2012/main" userId="S::elizabeth.flatley@advantagesolutions.net::992ceaea-a806-4c73-a042-2c439b4978f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3838"/>
    <a:srgbClr val="EBE0D0"/>
    <a:srgbClr val="A9D18E"/>
    <a:srgbClr val="003A26"/>
    <a:srgbClr val="0070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89"/>
    <p:restoredTop sz="94830"/>
  </p:normalViewPr>
  <p:slideViewPr>
    <p:cSldViewPr snapToGrid="0">
      <p:cViewPr>
        <p:scale>
          <a:sx n="61" d="100"/>
          <a:sy n="61" d="100"/>
        </p:scale>
        <p:origin x="-8752" y="-50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font" Target="fonts/font3.fntdata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2.xml"/><Relationship Id="rId12" Type="http://schemas.openxmlformats.org/officeDocument/2006/relationships/font" Target="fonts/font2.fntdata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font" Target="fonts/font1.fntdata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handoutMaster" Target="handoutMasters/handoutMaster1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font" Target="fonts/font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y Bednarczyk" userId="7f9c8ffc-95af-4b04-92c4-fd32820764eb" providerId="ADAL" clId="{3A59134E-51C8-1246-B510-CCD983E08AB8}"/>
    <pc:docChg chg="undo custSel modSld">
      <pc:chgData name="Jenny Bednarczyk" userId="7f9c8ffc-95af-4b04-92c4-fd32820764eb" providerId="ADAL" clId="{3A59134E-51C8-1246-B510-CCD983E08AB8}" dt="2022-09-15T23:43:29.823" v="35" actId="1037"/>
      <pc:docMkLst>
        <pc:docMk/>
      </pc:docMkLst>
      <pc:sldChg chg="modSp mod">
        <pc:chgData name="Jenny Bednarczyk" userId="7f9c8ffc-95af-4b04-92c4-fd32820764eb" providerId="ADAL" clId="{3A59134E-51C8-1246-B510-CCD983E08AB8}" dt="2022-09-15T23:43:29.823" v="35" actId="1037"/>
        <pc:sldMkLst>
          <pc:docMk/>
          <pc:sldMk cId="749853477" sldId="273"/>
        </pc:sldMkLst>
        <pc:spChg chg="mod">
          <ac:chgData name="Jenny Bednarczyk" userId="7f9c8ffc-95af-4b04-92c4-fd32820764eb" providerId="ADAL" clId="{3A59134E-51C8-1246-B510-CCD983E08AB8}" dt="2022-09-15T23:43:08.610" v="17" actId="1035"/>
          <ac:spMkLst>
            <pc:docMk/>
            <pc:sldMk cId="749853477" sldId="273"/>
            <ac:spMk id="10" creationId="{EFCA8D30-2FE2-4CB5-8D50-C2C938622018}"/>
          </ac:spMkLst>
        </pc:spChg>
        <pc:spChg chg="mod">
          <ac:chgData name="Jenny Bednarczyk" userId="7f9c8ffc-95af-4b04-92c4-fd32820764eb" providerId="ADAL" clId="{3A59134E-51C8-1246-B510-CCD983E08AB8}" dt="2022-09-15T23:43:29.823" v="35" actId="1037"/>
          <ac:spMkLst>
            <pc:docMk/>
            <pc:sldMk cId="749853477" sldId="273"/>
            <ac:spMk id="11" creationId="{006C474A-C0C9-4E81-903D-DCCE69BF27B8}"/>
          </ac:spMkLst>
        </pc:spChg>
      </pc:sldChg>
    </pc:docChg>
  </pc:docChgLst>
  <pc:docChgLst>
    <pc:chgData name="Jenny Bednarczyk" userId="7f9c8ffc-95af-4b04-92c4-fd32820764eb" providerId="ADAL" clId="{9D5F1538-78D2-A845-876E-05B1BDC57609}"/>
    <pc:docChg chg="undo custSel modSld modMainMaster">
      <pc:chgData name="Jenny Bednarczyk" userId="7f9c8ffc-95af-4b04-92c4-fd32820764eb" providerId="ADAL" clId="{9D5F1538-78D2-A845-876E-05B1BDC57609}" dt="2022-09-29T18:47:07.770" v="108"/>
      <pc:docMkLst>
        <pc:docMk/>
      </pc:docMkLst>
      <pc:sldChg chg="addSp delSp modSp mod">
        <pc:chgData name="Jenny Bednarczyk" userId="7f9c8ffc-95af-4b04-92c4-fd32820764eb" providerId="ADAL" clId="{9D5F1538-78D2-A845-876E-05B1BDC57609}" dt="2022-09-29T18:47:07.770" v="108"/>
        <pc:sldMkLst>
          <pc:docMk/>
          <pc:sldMk cId="2810031712" sldId="270"/>
        </pc:sldMkLst>
        <pc:spChg chg="mod">
          <ac:chgData name="Jenny Bednarczyk" userId="7f9c8ffc-95af-4b04-92c4-fd32820764eb" providerId="ADAL" clId="{9D5F1538-78D2-A845-876E-05B1BDC57609}" dt="2022-09-29T18:33:20.883" v="39" actId="20577"/>
          <ac:spMkLst>
            <pc:docMk/>
            <pc:sldMk cId="2810031712" sldId="270"/>
            <ac:spMk id="2" creationId="{9C1D4589-4C52-4056-8CE6-933DA4E8341D}"/>
          </ac:spMkLst>
        </pc:spChg>
        <pc:spChg chg="mod">
          <ac:chgData name="Jenny Bednarczyk" userId="7f9c8ffc-95af-4b04-92c4-fd32820764eb" providerId="ADAL" clId="{9D5F1538-78D2-A845-876E-05B1BDC57609}" dt="2022-09-29T18:46:39.946" v="91" actId="1076"/>
          <ac:spMkLst>
            <pc:docMk/>
            <pc:sldMk cId="2810031712" sldId="270"/>
            <ac:spMk id="3" creationId="{863E4C01-B477-4804-AED8-34B3F24619D3}"/>
          </ac:spMkLst>
        </pc:spChg>
        <pc:spChg chg="mod">
          <ac:chgData name="Jenny Bednarczyk" userId="7f9c8ffc-95af-4b04-92c4-fd32820764eb" providerId="ADAL" clId="{9D5F1538-78D2-A845-876E-05B1BDC57609}" dt="2022-09-29T18:46:51.404" v="100" actId="2710"/>
          <ac:spMkLst>
            <pc:docMk/>
            <pc:sldMk cId="2810031712" sldId="270"/>
            <ac:spMk id="4" creationId="{1D284D76-56BD-4544-A2ED-12544B249C46}"/>
          </ac:spMkLst>
        </pc:spChg>
        <pc:spChg chg="mod">
          <ac:chgData name="Jenny Bednarczyk" userId="7f9c8ffc-95af-4b04-92c4-fd32820764eb" providerId="ADAL" clId="{9D5F1538-78D2-A845-876E-05B1BDC57609}" dt="2022-09-29T18:47:05.959" v="106" actId="1076"/>
          <ac:spMkLst>
            <pc:docMk/>
            <pc:sldMk cId="2810031712" sldId="270"/>
            <ac:spMk id="5" creationId="{EC7BB31A-85AC-415A-9B1D-3037F32DDE24}"/>
          </ac:spMkLst>
        </pc:spChg>
        <pc:spChg chg="add del mod">
          <ac:chgData name="Jenny Bednarczyk" userId="7f9c8ffc-95af-4b04-92c4-fd32820764eb" providerId="ADAL" clId="{9D5F1538-78D2-A845-876E-05B1BDC57609}" dt="2022-09-29T18:47:07.770" v="108"/>
          <ac:spMkLst>
            <pc:docMk/>
            <pc:sldMk cId="2810031712" sldId="270"/>
            <ac:spMk id="7" creationId="{5B930509-05EB-37E1-D4E3-E4B02D48647D}"/>
          </ac:spMkLst>
        </pc:spChg>
      </pc:sldChg>
      <pc:sldMasterChg chg="modSp mod">
        <pc:chgData name="Jenny Bednarczyk" userId="7f9c8ffc-95af-4b04-92c4-fd32820764eb" providerId="ADAL" clId="{9D5F1538-78D2-A845-876E-05B1BDC57609}" dt="2022-09-29T18:34:31.396" v="45" actId="20577"/>
        <pc:sldMasterMkLst>
          <pc:docMk/>
          <pc:sldMasterMk cId="81249815" sldId="2147483686"/>
        </pc:sldMasterMkLst>
        <pc:spChg chg="mod">
          <ac:chgData name="Jenny Bednarczyk" userId="7f9c8ffc-95af-4b04-92c4-fd32820764eb" providerId="ADAL" clId="{9D5F1538-78D2-A845-876E-05B1BDC57609}" dt="2022-09-29T18:34:31.396" v="45" actId="20577"/>
          <ac:spMkLst>
            <pc:docMk/>
            <pc:sldMasterMk cId="81249815" sldId="2147483686"/>
            <ac:spMk id="9" creationId="{49D9DE29-FE9C-40EC-8B4D-CCE5F750AD82}"/>
          </ac:spMkLst>
        </pc:spChg>
      </pc:sldMasterChg>
      <pc:sldMasterChg chg="modSp mod modSldLayout">
        <pc:chgData name="Jenny Bednarczyk" userId="7f9c8ffc-95af-4b04-92c4-fd32820764eb" providerId="ADAL" clId="{9D5F1538-78D2-A845-876E-05B1BDC57609}" dt="2022-09-29T18:35:40.059" v="56" actId="1036"/>
        <pc:sldMasterMkLst>
          <pc:docMk/>
          <pc:sldMasterMk cId="2156331649" sldId="2147483932"/>
        </pc:sldMasterMkLst>
        <pc:spChg chg="mod">
          <ac:chgData name="Jenny Bednarczyk" userId="7f9c8ffc-95af-4b04-92c4-fd32820764eb" providerId="ADAL" clId="{9D5F1538-78D2-A845-876E-05B1BDC57609}" dt="2022-09-29T18:35:09.465" v="47"/>
          <ac:spMkLst>
            <pc:docMk/>
            <pc:sldMasterMk cId="2156331649" sldId="2147483932"/>
            <ac:spMk id="9" creationId="{49D9DE29-FE9C-40EC-8B4D-CCE5F750AD82}"/>
          </ac:spMkLst>
        </pc:spChg>
        <pc:sldLayoutChg chg="modSp mod">
          <pc:chgData name="Jenny Bednarczyk" userId="7f9c8ffc-95af-4b04-92c4-fd32820764eb" providerId="ADAL" clId="{9D5F1538-78D2-A845-876E-05B1BDC57609}" dt="2022-09-29T18:35:40.059" v="56" actId="1036"/>
          <pc:sldLayoutMkLst>
            <pc:docMk/>
            <pc:sldMasterMk cId="2156331649" sldId="2147483932"/>
            <pc:sldLayoutMk cId="4091995234" sldId="2147483935"/>
          </pc:sldLayoutMkLst>
          <pc:spChg chg="mod">
            <ac:chgData name="Jenny Bednarczyk" userId="7f9c8ffc-95af-4b04-92c4-fd32820764eb" providerId="ADAL" clId="{9D5F1538-78D2-A845-876E-05B1BDC57609}" dt="2022-09-29T18:35:40.059" v="56" actId="1036"/>
            <ac:spMkLst>
              <pc:docMk/>
              <pc:sldMasterMk cId="2156331649" sldId="2147483932"/>
              <pc:sldLayoutMk cId="4091995234" sldId="2147483935"/>
              <ac:spMk id="55" creationId="{3560F7DF-6806-F645-8BDC-3473353945CD}"/>
            </ac:spMkLst>
          </pc:spChg>
        </pc:sldLayoutChg>
      </pc:sldMasterChg>
    </pc:docChg>
  </pc:docChgLst>
  <pc:docChgLst>
    <pc:chgData name="Conrad Navarro" userId="S::conrad.navarro@advantagesolutions.net::de75ee4b-acc0-4b18-bc17-6fb516752b93" providerId="AD" clId="Web-{FDF020B2-F3C9-57B0-EC11-63DB7C13584A}"/>
    <pc:docChg chg="modSld">
      <pc:chgData name="Conrad Navarro" userId="S::conrad.navarro@advantagesolutions.net::de75ee4b-acc0-4b18-bc17-6fb516752b93" providerId="AD" clId="Web-{FDF020B2-F3C9-57B0-EC11-63DB7C13584A}" dt="2023-05-12T18:50:30.733" v="1" actId="20577"/>
      <pc:docMkLst>
        <pc:docMk/>
      </pc:docMkLst>
      <pc:sldChg chg="modSp">
        <pc:chgData name="Conrad Navarro" userId="S::conrad.navarro@advantagesolutions.net::de75ee4b-acc0-4b18-bc17-6fb516752b93" providerId="AD" clId="Web-{FDF020B2-F3C9-57B0-EC11-63DB7C13584A}" dt="2023-05-12T18:50:30.733" v="1" actId="20577"/>
        <pc:sldMkLst>
          <pc:docMk/>
          <pc:sldMk cId="2445445011" sldId="271"/>
        </pc:sldMkLst>
        <pc:spChg chg="mod">
          <ac:chgData name="Conrad Navarro" userId="S::conrad.navarro@advantagesolutions.net::de75ee4b-acc0-4b18-bc17-6fb516752b93" providerId="AD" clId="Web-{FDF020B2-F3C9-57B0-EC11-63DB7C13584A}" dt="2023-05-12T18:50:30.733" v="1" actId="20577"/>
          <ac:spMkLst>
            <pc:docMk/>
            <pc:sldMk cId="2445445011" sldId="271"/>
            <ac:spMk id="13" creationId="{F090C815-68E6-7C1E-22CC-009077876A70}"/>
          </ac:spMkLst>
        </pc:spChg>
      </pc:sldChg>
    </pc:docChg>
  </pc:docChgLst>
  <pc:docChgLst>
    <pc:chgData name="Jenny Bednarczyk" userId="7f9c8ffc-95af-4b04-92c4-fd32820764eb" providerId="ADAL" clId="{F7DD9A80-B4A6-B941-81F3-699C71B7EBBE}"/>
    <pc:docChg chg="modMainMaster">
      <pc:chgData name="Jenny Bednarczyk" userId="7f9c8ffc-95af-4b04-92c4-fd32820764eb" providerId="ADAL" clId="{F7DD9A80-B4A6-B941-81F3-699C71B7EBBE}" dt="2023-05-17T17:17:59.267" v="1" actId="20577"/>
      <pc:docMkLst>
        <pc:docMk/>
      </pc:docMkLst>
      <pc:sldMasterChg chg="modSp mod">
        <pc:chgData name="Jenny Bednarczyk" userId="7f9c8ffc-95af-4b04-92c4-fd32820764eb" providerId="ADAL" clId="{F7DD9A80-B4A6-B941-81F3-699C71B7EBBE}" dt="2023-05-17T17:17:50.501" v="0" actId="20577"/>
        <pc:sldMasterMkLst>
          <pc:docMk/>
          <pc:sldMasterMk cId="81249815" sldId="2147483686"/>
        </pc:sldMasterMkLst>
        <pc:spChg chg="mod">
          <ac:chgData name="Jenny Bednarczyk" userId="7f9c8ffc-95af-4b04-92c4-fd32820764eb" providerId="ADAL" clId="{F7DD9A80-B4A6-B941-81F3-699C71B7EBBE}" dt="2023-05-17T17:17:50.501" v="0" actId="20577"/>
          <ac:spMkLst>
            <pc:docMk/>
            <pc:sldMasterMk cId="81249815" sldId="2147483686"/>
            <ac:spMk id="9" creationId="{49D9DE29-FE9C-40EC-8B4D-CCE5F750AD82}"/>
          </ac:spMkLst>
        </pc:spChg>
      </pc:sldMasterChg>
      <pc:sldMasterChg chg="modSp mod">
        <pc:chgData name="Jenny Bednarczyk" userId="7f9c8ffc-95af-4b04-92c4-fd32820764eb" providerId="ADAL" clId="{F7DD9A80-B4A6-B941-81F3-699C71B7EBBE}" dt="2023-05-17T17:17:59.267" v="1" actId="20577"/>
        <pc:sldMasterMkLst>
          <pc:docMk/>
          <pc:sldMasterMk cId="2156331649" sldId="2147483932"/>
        </pc:sldMasterMkLst>
        <pc:spChg chg="mod">
          <ac:chgData name="Jenny Bednarczyk" userId="7f9c8ffc-95af-4b04-92c4-fd32820764eb" providerId="ADAL" clId="{F7DD9A80-B4A6-B941-81F3-699C71B7EBBE}" dt="2023-05-17T17:17:59.267" v="1" actId="20577"/>
          <ac:spMkLst>
            <pc:docMk/>
            <pc:sldMasterMk cId="2156331649" sldId="2147483932"/>
            <ac:spMk id="9" creationId="{49D9DE29-FE9C-40EC-8B4D-CCE5F750AD82}"/>
          </ac:spMkLst>
        </pc:spChg>
      </pc:sldMasterChg>
    </pc:docChg>
  </pc:docChgLst>
  <pc:docChgLst>
    <pc:chgData name="Niki Damiani" userId="S::niki.damiani@advantagesolutions.net::a0ec21ec-40ec-47dc-9e74-573d14d95d81" providerId="AD" clId="Web-{0EBCDF60-F0B2-F4F2-2500-1A0B3415C5D3}"/>
    <pc:docChg chg="mod">
      <pc:chgData name="Niki Damiani" userId="S::niki.damiani@advantagesolutions.net::a0ec21ec-40ec-47dc-9e74-573d14d95d81" providerId="AD" clId="Web-{0EBCDF60-F0B2-F4F2-2500-1A0B3415C5D3}" dt="2022-09-15T17:29:51.195" v="2"/>
      <pc:docMkLst>
        <pc:docMk/>
      </pc:docMkLst>
      <pc:sldChg chg="addCm modCm">
        <pc:chgData name="Niki Damiani" userId="S::niki.damiani@advantagesolutions.net::a0ec21ec-40ec-47dc-9e74-573d14d95d81" providerId="AD" clId="Web-{0EBCDF60-F0B2-F4F2-2500-1A0B3415C5D3}" dt="2022-09-15T17:29:51.195" v="2"/>
        <pc:sldMkLst>
          <pc:docMk/>
          <pc:sldMk cId="749853477" sldId="273"/>
        </pc:sldMkLst>
      </pc:sldChg>
    </pc:docChg>
  </pc:docChgLst>
  <pc:docChgLst>
    <pc:chgData name="Beth Flatley" userId="992ceaea-a806-4c73-a042-2c439b4978f4" providerId="ADAL" clId="{842E0DD2-3701-0845-8230-858F0150625F}"/>
    <pc:docChg chg="modMainMaster">
      <pc:chgData name="Beth Flatley" userId="992ceaea-a806-4c73-a042-2c439b4978f4" providerId="ADAL" clId="{842E0DD2-3701-0845-8230-858F0150625F}" dt="2023-05-12T19:43:50.097" v="1" actId="732"/>
      <pc:docMkLst>
        <pc:docMk/>
      </pc:docMkLst>
      <pc:sldMasterChg chg="modSldLayout">
        <pc:chgData name="Beth Flatley" userId="992ceaea-a806-4c73-a042-2c439b4978f4" providerId="ADAL" clId="{842E0DD2-3701-0845-8230-858F0150625F}" dt="2023-05-12T19:43:50.097" v="1" actId="732"/>
        <pc:sldMasterMkLst>
          <pc:docMk/>
          <pc:sldMasterMk cId="2156331649" sldId="2147483932"/>
        </pc:sldMasterMkLst>
        <pc:sldLayoutChg chg="modSp mod">
          <pc:chgData name="Beth Flatley" userId="992ceaea-a806-4c73-a042-2c439b4978f4" providerId="ADAL" clId="{842E0DD2-3701-0845-8230-858F0150625F}" dt="2023-05-12T19:43:50.097" v="1" actId="732"/>
          <pc:sldLayoutMkLst>
            <pc:docMk/>
            <pc:sldMasterMk cId="2156331649" sldId="2147483932"/>
            <pc:sldLayoutMk cId="3092819200" sldId="2147483934"/>
          </pc:sldLayoutMkLst>
          <pc:picChg chg="mod modCrop">
            <ac:chgData name="Beth Flatley" userId="992ceaea-a806-4c73-a042-2c439b4978f4" providerId="ADAL" clId="{842E0DD2-3701-0845-8230-858F0150625F}" dt="2023-05-12T19:43:50.097" v="1" actId="732"/>
            <ac:picMkLst>
              <pc:docMk/>
              <pc:sldMasterMk cId="2156331649" sldId="2147483932"/>
              <pc:sldLayoutMk cId="3092819200" sldId="2147483934"/>
              <ac:picMk id="5" creationId="{D77B7532-F288-3448-AF4D-1D410D37E83C}"/>
            </ac:picMkLst>
          </pc:picChg>
        </pc:sldLayoutChg>
      </pc:sldMasterChg>
    </pc:docChg>
  </pc:docChgLst>
  <pc:docChgLst>
    <pc:chgData clId="Web-{FDF020B2-F3C9-57B0-EC11-63DB7C13584A}"/>
    <pc:docChg chg="modSld">
      <pc:chgData name="" userId="" providerId="" clId="Web-{FDF020B2-F3C9-57B0-EC11-63DB7C13584A}" dt="2023-05-12T18:50:23.436" v="0" actId="20577"/>
      <pc:docMkLst>
        <pc:docMk/>
      </pc:docMkLst>
      <pc:sldChg chg="modSp">
        <pc:chgData name="" userId="" providerId="" clId="Web-{FDF020B2-F3C9-57B0-EC11-63DB7C13584A}" dt="2023-05-12T18:50:23.436" v="0" actId="20577"/>
        <pc:sldMkLst>
          <pc:docMk/>
          <pc:sldMk cId="2445445011" sldId="271"/>
        </pc:sldMkLst>
        <pc:spChg chg="mod">
          <ac:chgData name="" userId="" providerId="" clId="Web-{FDF020B2-F3C9-57B0-EC11-63DB7C13584A}" dt="2023-05-12T18:50:23.436" v="0" actId="20577"/>
          <ac:spMkLst>
            <pc:docMk/>
            <pc:sldMk cId="2445445011" sldId="271"/>
            <ac:spMk id="13" creationId="{F090C815-68E6-7C1E-22CC-009077876A70}"/>
          </ac:spMkLst>
        </pc:spChg>
      </pc:sldChg>
    </pc:docChg>
  </pc:docChgLst>
  <pc:docChgLst>
    <pc:chgData name="Beth Flatley" userId="992ceaea-a806-4c73-a042-2c439b4978f4" providerId="ADAL" clId="{D02E21F9-40E3-D146-98E5-49BAAFABBF8B}"/>
    <pc:docChg chg="custSel modMainMaster">
      <pc:chgData name="Beth Flatley" userId="992ceaea-a806-4c73-a042-2c439b4978f4" providerId="ADAL" clId="{D02E21F9-40E3-D146-98E5-49BAAFABBF8B}" dt="2022-09-15T16:04:08.350" v="4"/>
      <pc:docMkLst>
        <pc:docMk/>
      </pc:docMkLst>
      <pc:sldChg chg="addCm">
        <pc:chgData name="Beth Flatley" userId="992ceaea-a806-4c73-a042-2c439b4978f4" providerId="ADAL" clId="{D02E21F9-40E3-D146-98E5-49BAAFABBF8B}" dt="2022-09-15T15:57:08.108" v="0"/>
        <pc:sldMkLst>
          <pc:docMk/>
          <pc:sldMk cId="2810031712" sldId="270"/>
        </pc:sldMkLst>
      </pc:sldChg>
      <pc:sldChg chg="addCm">
        <pc:chgData name="Beth Flatley" userId="992ceaea-a806-4c73-a042-2c439b4978f4" providerId="ADAL" clId="{D02E21F9-40E3-D146-98E5-49BAAFABBF8B}" dt="2022-09-15T16:04:08.350" v="4"/>
        <pc:sldMkLst>
          <pc:docMk/>
          <pc:sldMk cId="749853477" sldId="273"/>
        </pc:sldMkLst>
      </pc:sldChg>
      <pc:sldMasterChg chg="modSldLayout">
        <pc:chgData name="Beth Flatley" userId="992ceaea-a806-4c73-a042-2c439b4978f4" providerId="ADAL" clId="{D02E21F9-40E3-D146-98E5-49BAAFABBF8B}" dt="2022-09-15T16:03:39.410" v="3"/>
        <pc:sldMasterMkLst>
          <pc:docMk/>
          <pc:sldMasterMk cId="81249815" sldId="2147483686"/>
        </pc:sldMasterMkLst>
        <pc:sldLayoutChg chg="addSp delSp modSp mod">
          <pc:chgData name="Beth Flatley" userId="992ceaea-a806-4c73-a042-2c439b4978f4" providerId="ADAL" clId="{D02E21F9-40E3-D146-98E5-49BAAFABBF8B}" dt="2022-09-15T16:03:39.410" v="3"/>
          <pc:sldLayoutMkLst>
            <pc:docMk/>
            <pc:sldMasterMk cId="81249815" sldId="2147483686"/>
            <pc:sldLayoutMk cId="4015695618" sldId="2147483879"/>
          </pc:sldLayoutMkLst>
          <pc:spChg chg="del">
            <ac:chgData name="Beth Flatley" userId="992ceaea-a806-4c73-a042-2c439b4978f4" providerId="ADAL" clId="{D02E21F9-40E3-D146-98E5-49BAAFABBF8B}" dt="2022-09-15T16:03:38.534" v="2" actId="478"/>
            <ac:spMkLst>
              <pc:docMk/>
              <pc:sldMasterMk cId="81249815" sldId="2147483686"/>
              <pc:sldLayoutMk cId="4015695618" sldId="2147483879"/>
              <ac:spMk id="21" creationId="{FA2AD6FF-4C6D-955F-1B6F-E51159C3640E}"/>
            </ac:spMkLst>
          </pc:spChg>
          <pc:picChg chg="add mod">
            <ac:chgData name="Beth Flatley" userId="992ceaea-a806-4c73-a042-2c439b4978f4" providerId="ADAL" clId="{D02E21F9-40E3-D146-98E5-49BAAFABBF8B}" dt="2022-09-15T16:03:39.410" v="3"/>
            <ac:picMkLst>
              <pc:docMk/>
              <pc:sldMasterMk cId="81249815" sldId="2147483686"/>
              <pc:sldLayoutMk cId="4015695618" sldId="2147483879"/>
              <ac:picMk id="3" creationId="{3E71C8DA-6EAD-8E0C-B392-AF3DB37DC0B3}"/>
            </ac:picMkLst>
          </pc:picChg>
          <pc:picChg chg="del">
            <ac:chgData name="Beth Flatley" userId="992ceaea-a806-4c73-a042-2c439b4978f4" providerId="ADAL" clId="{D02E21F9-40E3-D146-98E5-49BAAFABBF8B}" dt="2022-09-15T16:03:37.968" v="1" actId="21"/>
            <ac:picMkLst>
              <pc:docMk/>
              <pc:sldMasterMk cId="81249815" sldId="2147483686"/>
              <pc:sldLayoutMk cId="4015695618" sldId="2147483879"/>
              <ac:picMk id="22" creationId="{F55ABAA2-6D37-03A6-1FB6-DE151966C83E}"/>
            </ac:picMkLst>
          </pc:picChg>
        </pc:sldLayoutChg>
      </pc:sldMasterChg>
    </pc:docChg>
  </pc:docChgLst>
  <pc:docChgLst>
    <pc:chgData name="Jenny Bednarczyk" userId="7f9c8ffc-95af-4b04-92c4-fd32820764eb" providerId="ADAL" clId="{D11D680F-540E-554E-B0B7-BBC314D57FAF}"/>
    <pc:docChg chg="undo custSel modSld modMainMaster">
      <pc:chgData name="Jenny Bednarczyk" userId="7f9c8ffc-95af-4b04-92c4-fd32820764eb" providerId="ADAL" clId="{D11D680F-540E-554E-B0B7-BBC314D57FAF}" dt="2022-09-15T15:04:30.374" v="461" actId="1038"/>
      <pc:docMkLst>
        <pc:docMk/>
      </pc:docMkLst>
      <pc:sldChg chg="modSp mod">
        <pc:chgData name="Jenny Bednarczyk" userId="7f9c8ffc-95af-4b04-92c4-fd32820764eb" providerId="ADAL" clId="{D11D680F-540E-554E-B0B7-BBC314D57FAF}" dt="2022-09-15T15:02:10.078" v="404" actId="1038"/>
        <pc:sldMkLst>
          <pc:docMk/>
          <pc:sldMk cId="2810031712" sldId="270"/>
        </pc:sldMkLst>
        <pc:spChg chg="mod">
          <ac:chgData name="Jenny Bednarczyk" userId="7f9c8ffc-95af-4b04-92c4-fd32820764eb" providerId="ADAL" clId="{D11D680F-540E-554E-B0B7-BBC314D57FAF}" dt="2022-09-15T15:01:59.206" v="399" actId="1035"/>
          <ac:spMkLst>
            <pc:docMk/>
            <pc:sldMk cId="2810031712" sldId="270"/>
            <ac:spMk id="2" creationId="{9C1D4589-4C52-4056-8CE6-933DA4E8341D}"/>
          </ac:spMkLst>
        </pc:spChg>
        <pc:spChg chg="mod">
          <ac:chgData name="Jenny Bednarczyk" userId="7f9c8ffc-95af-4b04-92c4-fd32820764eb" providerId="ADAL" clId="{D11D680F-540E-554E-B0B7-BBC314D57FAF}" dt="2022-09-15T15:02:03.557" v="400" actId="1038"/>
          <ac:spMkLst>
            <pc:docMk/>
            <pc:sldMk cId="2810031712" sldId="270"/>
            <ac:spMk id="3" creationId="{863E4C01-B477-4804-AED8-34B3F24619D3}"/>
          </ac:spMkLst>
        </pc:spChg>
        <pc:spChg chg="mod">
          <ac:chgData name="Jenny Bednarczyk" userId="7f9c8ffc-95af-4b04-92c4-fd32820764eb" providerId="ADAL" clId="{D11D680F-540E-554E-B0B7-BBC314D57FAF}" dt="2022-09-15T15:02:06.956" v="402" actId="1038"/>
          <ac:spMkLst>
            <pc:docMk/>
            <pc:sldMk cId="2810031712" sldId="270"/>
            <ac:spMk id="4" creationId="{1D284D76-56BD-4544-A2ED-12544B249C46}"/>
          </ac:spMkLst>
        </pc:spChg>
        <pc:spChg chg="mod">
          <ac:chgData name="Jenny Bednarczyk" userId="7f9c8ffc-95af-4b04-92c4-fd32820764eb" providerId="ADAL" clId="{D11D680F-540E-554E-B0B7-BBC314D57FAF}" dt="2022-09-15T15:02:10.078" v="404" actId="1038"/>
          <ac:spMkLst>
            <pc:docMk/>
            <pc:sldMk cId="2810031712" sldId="270"/>
            <ac:spMk id="5" creationId="{EC7BB31A-85AC-415A-9B1D-3037F32DDE24}"/>
          </ac:spMkLst>
        </pc:spChg>
      </pc:sldChg>
      <pc:sldChg chg="modSp mod">
        <pc:chgData name="Jenny Bednarczyk" userId="7f9c8ffc-95af-4b04-92c4-fd32820764eb" providerId="ADAL" clId="{D11D680F-540E-554E-B0B7-BBC314D57FAF}" dt="2022-09-15T15:04:30.374" v="461" actId="1038"/>
        <pc:sldMkLst>
          <pc:docMk/>
          <pc:sldMk cId="2445445011" sldId="271"/>
        </pc:sldMkLst>
        <pc:spChg chg="mod">
          <ac:chgData name="Jenny Bednarczyk" userId="7f9c8ffc-95af-4b04-92c4-fd32820764eb" providerId="ADAL" clId="{D11D680F-540E-554E-B0B7-BBC314D57FAF}" dt="2022-09-15T15:02:37.031" v="409" actId="1035"/>
          <ac:spMkLst>
            <pc:docMk/>
            <pc:sldMk cId="2445445011" sldId="271"/>
            <ac:spMk id="2" creationId="{9696B284-1829-4BCB-915B-F761BE7941A2}"/>
          </ac:spMkLst>
        </pc:spChg>
        <pc:spChg chg="mod">
          <ac:chgData name="Jenny Bednarczyk" userId="7f9c8ffc-95af-4b04-92c4-fd32820764eb" providerId="ADAL" clId="{D11D680F-540E-554E-B0B7-BBC314D57FAF}" dt="2022-09-15T15:02:45.090" v="416" actId="1035"/>
          <ac:spMkLst>
            <pc:docMk/>
            <pc:sldMk cId="2445445011" sldId="271"/>
            <ac:spMk id="3" creationId="{E7FCE4CD-37CF-45BA-8658-5E05855A0FFB}"/>
          </ac:spMkLst>
        </pc:spChg>
        <pc:spChg chg="mod">
          <ac:chgData name="Jenny Bednarczyk" userId="7f9c8ffc-95af-4b04-92c4-fd32820764eb" providerId="ADAL" clId="{D11D680F-540E-554E-B0B7-BBC314D57FAF}" dt="2022-09-15T15:02:37.031" v="409" actId="1035"/>
          <ac:spMkLst>
            <pc:docMk/>
            <pc:sldMk cId="2445445011" sldId="271"/>
            <ac:spMk id="4" creationId="{A34E12CE-A002-4696-B067-B3835A5F0E0D}"/>
          </ac:spMkLst>
        </pc:spChg>
        <pc:spChg chg="mod">
          <ac:chgData name="Jenny Bednarczyk" userId="7f9c8ffc-95af-4b04-92c4-fd32820764eb" providerId="ADAL" clId="{D11D680F-540E-554E-B0B7-BBC314D57FAF}" dt="2022-09-15T15:02:37.031" v="409" actId="1035"/>
          <ac:spMkLst>
            <pc:docMk/>
            <pc:sldMk cId="2445445011" sldId="271"/>
            <ac:spMk id="5" creationId="{71E0CD3D-D1E1-43E4-AF11-21EC4BE40A7E}"/>
          </ac:spMkLst>
        </pc:spChg>
        <pc:spChg chg="mod">
          <ac:chgData name="Jenny Bednarczyk" userId="7f9c8ffc-95af-4b04-92c4-fd32820764eb" providerId="ADAL" clId="{D11D680F-540E-554E-B0B7-BBC314D57FAF}" dt="2022-09-15T15:02:37.031" v="409" actId="1035"/>
          <ac:spMkLst>
            <pc:docMk/>
            <pc:sldMk cId="2445445011" sldId="271"/>
            <ac:spMk id="6" creationId="{F98128C5-4C35-495E-90AC-A4604CAD581D}"/>
          </ac:spMkLst>
        </pc:spChg>
        <pc:spChg chg="mod">
          <ac:chgData name="Jenny Bednarczyk" userId="7f9c8ffc-95af-4b04-92c4-fd32820764eb" providerId="ADAL" clId="{D11D680F-540E-554E-B0B7-BBC314D57FAF}" dt="2022-09-15T15:04:30.374" v="461" actId="1038"/>
          <ac:spMkLst>
            <pc:docMk/>
            <pc:sldMk cId="2445445011" sldId="271"/>
            <ac:spMk id="7" creationId="{B447CA00-37CD-42E1-BB1E-AB397B7023D8}"/>
          </ac:spMkLst>
        </pc:spChg>
        <pc:spChg chg="mod">
          <ac:chgData name="Jenny Bednarczyk" userId="7f9c8ffc-95af-4b04-92c4-fd32820764eb" providerId="ADAL" clId="{D11D680F-540E-554E-B0B7-BBC314D57FAF}" dt="2022-09-15T15:02:45.090" v="416" actId="1035"/>
          <ac:spMkLst>
            <pc:docMk/>
            <pc:sldMk cId="2445445011" sldId="271"/>
            <ac:spMk id="8" creationId="{80E12594-7B1D-4D66-B20F-BDD4CA0A614A}"/>
          </ac:spMkLst>
        </pc:spChg>
        <pc:spChg chg="mod">
          <ac:chgData name="Jenny Bednarczyk" userId="7f9c8ffc-95af-4b04-92c4-fd32820764eb" providerId="ADAL" clId="{D11D680F-540E-554E-B0B7-BBC314D57FAF}" dt="2022-09-15T15:03:15.721" v="433" actId="1076"/>
          <ac:spMkLst>
            <pc:docMk/>
            <pc:sldMk cId="2445445011" sldId="271"/>
            <ac:spMk id="9" creationId="{88E93AA7-F517-464B-96A8-01C55951D4F1}"/>
          </ac:spMkLst>
        </pc:spChg>
        <pc:spChg chg="mod">
          <ac:chgData name="Jenny Bednarczyk" userId="7f9c8ffc-95af-4b04-92c4-fd32820764eb" providerId="ADAL" clId="{D11D680F-540E-554E-B0B7-BBC314D57FAF}" dt="2022-09-15T15:03:18.356" v="436" actId="1037"/>
          <ac:spMkLst>
            <pc:docMk/>
            <pc:sldMk cId="2445445011" sldId="271"/>
            <ac:spMk id="10" creationId="{E2EB1161-2B0C-4670-86B8-0F3B4DE7F973}"/>
          </ac:spMkLst>
        </pc:spChg>
        <pc:spChg chg="mod">
          <ac:chgData name="Jenny Bednarczyk" userId="7f9c8ffc-95af-4b04-92c4-fd32820764eb" providerId="ADAL" clId="{D11D680F-540E-554E-B0B7-BBC314D57FAF}" dt="2022-09-15T15:04:30.374" v="461" actId="1038"/>
          <ac:spMkLst>
            <pc:docMk/>
            <pc:sldMk cId="2445445011" sldId="271"/>
            <ac:spMk id="11" creationId="{3FF0AC20-5ECC-4ABD-A15B-1713A85C13AD}"/>
          </ac:spMkLst>
        </pc:spChg>
        <pc:spChg chg="mod">
          <ac:chgData name="Jenny Bednarczyk" userId="7f9c8ffc-95af-4b04-92c4-fd32820764eb" providerId="ADAL" clId="{D11D680F-540E-554E-B0B7-BBC314D57FAF}" dt="2022-09-15T15:03:12.555" v="431" actId="1037"/>
          <ac:spMkLst>
            <pc:docMk/>
            <pc:sldMk cId="2445445011" sldId="271"/>
            <ac:spMk id="12" creationId="{BD836725-6258-489C-A10A-15DFC83D56DE}"/>
          </ac:spMkLst>
        </pc:spChg>
      </pc:sldChg>
      <pc:sldChg chg="modSp mod">
        <pc:chgData name="Jenny Bednarczyk" userId="7f9c8ffc-95af-4b04-92c4-fd32820764eb" providerId="ADAL" clId="{D11D680F-540E-554E-B0B7-BBC314D57FAF}" dt="2022-09-15T15:04:13.957" v="460" actId="1076"/>
        <pc:sldMkLst>
          <pc:docMk/>
          <pc:sldMk cId="1701629477" sldId="272"/>
        </pc:sldMkLst>
        <pc:spChg chg="mod">
          <ac:chgData name="Jenny Bednarczyk" userId="7f9c8ffc-95af-4b04-92c4-fd32820764eb" providerId="ADAL" clId="{D11D680F-540E-554E-B0B7-BBC314D57FAF}" dt="2022-09-13T20:29:07.446" v="252" actId="2711"/>
          <ac:spMkLst>
            <pc:docMk/>
            <pc:sldMk cId="1701629477" sldId="272"/>
            <ac:spMk id="4" creationId="{D0D82B64-B68B-4477-82B4-0EDD021DA2D4}"/>
          </ac:spMkLst>
        </pc:spChg>
        <pc:spChg chg="mod">
          <ac:chgData name="Jenny Bednarczyk" userId="7f9c8ffc-95af-4b04-92c4-fd32820764eb" providerId="ADAL" clId="{D11D680F-540E-554E-B0B7-BBC314D57FAF}" dt="2022-09-15T15:03:29.883" v="442" actId="1035"/>
          <ac:spMkLst>
            <pc:docMk/>
            <pc:sldMk cId="1701629477" sldId="272"/>
            <ac:spMk id="5" creationId="{122428CC-FE76-4304-B5D3-0DA765CBF7F8}"/>
          </ac:spMkLst>
        </pc:spChg>
        <pc:spChg chg="mod">
          <ac:chgData name="Jenny Bednarczyk" userId="7f9c8ffc-95af-4b04-92c4-fd32820764eb" providerId="ADAL" clId="{D11D680F-540E-554E-B0B7-BBC314D57FAF}" dt="2022-09-15T15:03:33.615" v="445" actId="1038"/>
          <ac:spMkLst>
            <pc:docMk/>
            <pc:sldMk cId="1701629477" sldId="272"/>
            <ac:spMk id="6" creationId="{91FF4119-D0C5-4BD1-B78E-45003BD192C9}"/>
          </ac:spMkLst>
        </pc:spChg>
        <pc:spChg chg="mod">
          <ac:chgData name="Jenny Bednarczyk" userId="7f9c8ffc-95af-4b04-92c4-fd32820764eb" providerId="ADAL" clId="{D11D680F-540E-554E-B0B7-BBC314D57FAF}" dt="2022-09-13T20:29:07.446" v="252" actId="2711"/>
          <ac:spMkLst>
            <pc:docMk/>
            <pc:sldMk cId="1701629477" sldId="272"/>
            <ac:spMk id="7" creationId="{3694EE14-3F7E-48EE-B148-B02777F14480}"/>
          </ac:spMkLst>
        </pc:spChg>
        <pc:spChg chg="mod">
          <ac:chgData name="Jenny Bednarczyk" userId="7f9c8ffc-95af-4b04-92c4-fd32820764eb" providerId="ADAL" clId="{D11D680F-540E-554E-B0B7-BBC314D57FAF}" dt="2022-09-15T15:04:07.432" v="458" actId="1038"/>
          <ac:spMkLst>
            <pc:docMk/>
            <pc:sldMk cId="1701629477" sldId="272"/>
            <ac:spMk id="8" creationId="{F5B1E39B-EAF9-476A-BC2F-99A21B255EBC}"/>
          </ac:spMkLst>
        </pc:spChg>
        <pc:spChg chg="mod">
          <ac:chgData name="Jenny Bednarczyk" userId="7f9c8ffc-95af-4b04-92c4-fd32820764eb" providerId="ADAL" clId="{D11D680F-540E-554E-B0B7-BBC314D57FAF}" dt="2022-09-15T15:03:39.361" v="447" actId="1076"/>
          <ac:spMkLst>
            <pc:docMk/>
            <pc:sldMk cId="1701629477" sldId="272"/>
            <ac:spMk id="9" creationId="{FB90421A-3056-48AC-B303-545EEBE73242}"/>
          </ac:spMkLst>
        </pc:spChg>
        <pc:spChg chg="mod">
          <ac:chgData name="Jenny Bednarczyk" userId="7f9c8ffc-95af-4b04-92c4-fd32820764eb" providerId="ADAL" clId="{D11D680F-540E-554E-B0B7-BBC314D57FAF}" dt="2022-09-15T15:03:29.883" v="442" actId="1035"/>
          <ac:spMkLst>
            <pc:docMk/>
            <pc:sldMk cId="1701629477" sldId="272"/>
            <ac:spMk id="10" creationId="{FFE4EDB6-8EBA-42C0-A29C-ACB11BC93CD6}"/>
          </ac:spMkLst>
        </pc:spChg>
        <pc:spChg chg="mod">
          <ac:chgData name="Jenny Bednarczyk" userId="7f9c8ffc-95af-4b04-92c4-fd32820764eb" providerId="ADAL" clId="{D11D680F-540E-554E-B0B7-BBC314D57FAF}" dt="2022-09-15T15:04:13.957" v="460" actId="1076"/>
          <ac:spMkLst>
            <pc:docMk/>
            <pc:sldMk cId="1701629477" sldId="272"/>
            <ac:spMk id="11" creationId="{60A0CF02-77B7-471A-AE29-906DCB4308D3}"/>
          </ac:spMkLst>
        </pc:spChg>
      </pc:sldChg>
      <pc:sldChg chg="modSp mod">
        <pc:chgData name="Jenny Bednarczyk" userId="7f9c8ffc-95af-4b04-92c4-fd32820764eb" providerId="ADAL" clId="{D11D680F-540E-554E-B0B7-BBC314D57FAF}" dt="2022-09-15T15:01:43.612" v="390" actId="1076"/>
        <pc:sldMkLst>
          <pc:docMk/>
          <pc:sldMk cId="749853477" sldId="273"/>
        </pc:sldMkLst>
        <pc:spChg chg="mod">
          <ac:chgData name="Jenny Bednarczyk" userId="7f9c8ffc-95af-4b04-92c4-fd32820764eb" providerId="ADAL" clId="{D11D680F-540E-554E-B0B7-BBC314D57FAF}" dt="2022-09-15T15:00:50.115" v="354" actId="1038"/>
          <ac:spMkLst>
            <pc:docMk/>
            <pc:sldMk cId="749853477" sldId="273"/>
            <ac:spMk id="6" creationId="{5C72911E-CEFC-42B4-8C16-D8EC6A6A599C}"/>
          </ac:spMkLst>
        </pc:spChg>
        <pc:spChg chg="mod">
          <ac:chgData name="Jenny Bednarczyk" userId="7f9c8ffc-95af-4b04-92c4-fd32820764eb" providerId="ADAL" clId="{D11D680F-540E-554E-B0B7-BBC314D57FAF}" dt="2022-09-15T15:00:57.866" v="356" actId="1038"/>
          <ac:spMkLst>
            <pc:docMk/>
            <pc:sldMk cId="749853477" sldId="273"/>
            <ac:spMk id="7" creationId="{50426939-EAE7-4A63-A5BA-9E4817FCFCEA}"/>
          </ac:spMkLst>
        </pc:spChg>
        <pc:spChg chg="mod">
          <ac:chgData name="Jenny Bednarczyk" userId="7f9c8ffc-95af-4b04-92c4-fd32820764eb" providerId="ADAL" clId="{D11D680F-540E-554E-B0B7-BBC314D57FAF}" dt="2022-09-15T15:01:00.258" v="357" actId="1038"/>
          <ac:spMkLst>
            <pc:docMk/>
            <pc:sldMk cId="749853477" sldId="273"/>
            <ac:spMk id="10" creationId="{EFCA8D30-2FE2-4CB5-8D50-C2C938622018}"/>
          </ac:spMkLst>
        </pc:spChg>
        <pc:spChg chg="mod">
          <ac:chgData name="Jenny Bednarczyk" userId="7f9c8ffc-95af-4b04-92c4-fd32820764eb" providerId="ADAL" clId="{D11D680F-540E-554E-B0B7-BBC314D57FAF}" dt="2022-09-15T15:01:03.582" v="359" actId="1038"/>
          <ac:spMkLst>
            <pc:docMk/>
            <pc:sldMk cId="749853477" sldId="273"/>
            <ac:spMk id="11" creationId="{006C474A-C0C9-4E81-903D-DCCE69BF27B8}"/>
          </ac:spMkLst>
        </pc:spChg>
        <pc:spChg chg="mod">
          <ac:chgData name="Jenny Bednarczyk" userId="7f9c8ffc-95af-4b04-92c4-fd32820764eb" providerId="ADAL" clId="{D11D680F-540E-554E-B0B7-BBC314D57FAF}" dt="2022-09-15T15:01:15.107" v="368" actId="1035"/>
          <ac:spMkLst>
            <pc:docMk/>
            <pc:sldMk cId="749853477" sldId="273"/>
            <ac:spMk id="12" creationId="{7DE5AA83-7D41-4C31-9B6E-518D634A542B}"/>
          </ac:spMkLst>
        </pc:spChg>
        <pc:spChg chg="mod">
          <ac:chgData name="Jenny Bednarczyk" userId="7f9c8ffc-95af-4b04-92c4-fd32820764eb" providerId="ADAL" clId="{D11D680F-540E-554E-B0B7-BBC314D57FAF}" dt="2022-09-15T15:01:15.107" v="368" actId="1035"/>
          <ac:spMkLst>
            <pc:docMk/>
            <pc:sldMk cId="749853477" sldId="273"/>
            <ac:spMk id="13" creationId="{8BF766D1-AAB4-47CA-9999-D1AAEBBFFC64}"/>
          </ac:spMkLst>
        </pc:spChg>
        <pc:spChg chg="mod">
          <ac:chgData name="Jenny Bednarczyk" userId="7f9c8ffc-95af-4b04-92c4-fd32820764eb" providerId="ADAL" clId="{D11D680F-540E-554E-B0B7-BBC314D57FAF}" dt="2022-09-15T15:01:43.612" v="390" actId="1076"/>
          <ac:spMkLst>
            <pc:docMk/>
            <pc:sldMk cId="749853477" sldId="273"/>
            <ac:spMk id="14" creationId="{3041F5C0-4EAD-4FBB-BE6E-2D8BFFD22215}"/>
          </ac:spMkLst>
        </pc:spChg>
        <pc:spChg chg="mod">
          <ac:chgData name="Jenny Bednarczyk" userId="7f9c8ffc-95af-4b04-92c4-fd32820764eb" providerId="ADAL" clId="{D11D680F-540E-554E-B0B7-BBC314D57FAF}" dt="2022-09-15T15:01:43.612" v="390" actId="1076"/>
          <ac:spMkLst>
            <pc:docMk/>
            <pc:sldMk cId="749853477" sldId="273"/>
            <ac:spMk id="15" creationId="{A1589E0F-AAFF-4416-ABC9-367D686712E5}"/>
          </ac:spMkLst>
        </pc:spChg>
        <pc:spChg chg="mod">
          <ac:chgData name="Jenny Bednarczyk" userId="7f9c8ffc-95af-4b04-92c4-fd32820764eb" providerId="ADAL" clId="{D11D680F-540E-554E-B0B7-BBC314D57FAF}" dt="2022-09-15T15:01:31.932" v="388" actId="1038"/>
          <ac:spMkLst>
            <pc:docMk/>
            <pc:sldMk cId="749853477" sldId="273"/>
            <ac:spMk id="21" creationId="{DEF0708B-0D94-41DE-BD21-36BEA9455345}"/>
          </ac:spMkLst>
        </pc:spChg>
      </pc:sldChg>
      <pc:sldMasterChg chg="modSp mod modSldLayout">
        <pc:chgData name="Jenny Bednarczyk" userId="7f9c8ffc-95af-4b04-92c4-fd32820764eb" providerId="ADAL" clId="{D11D680F-540E-554E-B0B7-BBC314D57FAF}" dt="2022-09-15T14:58:45.713" v="314"/>
        <pc:sldMasterMkLst>
          <pc:docMk/>
          <pc:sldMasterMk cId="81249815" sldId="2147483686"/>
        </pc:sldMasterMkLst>
        <pc:spChg chg="mod">
          <ac:chgData name="Jenny Bednarczyk" userId="7f9c8ffc-95af-4b04-92c4-fd32820764eb" providerId="ADAL" clId="{D11D680F-540E-554E-B0B7-BBC314D57FAF}" dt="2022-09-12T23:19:31.497" v="204" actId="20577"/>
          <ac:spMkLst>
            <pc:docMk/>
            <pc:sldMasterMk cId="81249815" sldId="2147483686"/>
            <ac:spMk id="9" creationId="{49D9DE29-FE9C-40EC-8B4D-CCE5F750AD82}"/>
          </ac:spMkLst>
        </pc:spChg>
        <pc:picChg chg="mod">
          <ac:chgData name="Jenny Bednarczyk" userId="7f9c8ffc-95af-4b04-92c4-fd32820764eb" providerId="ADAL" clId="{D11D680F-540E-554E-B0B7-BBC314D57FAF}" dt="2022-09-13T20:28:09.242" v="248" actId="1076"/>
          <ac:picMkLst>
            <pc:docMk/>
            <pc:sldMasterMk cId="81249815" sldId="2147483686"/>
            <ac:picMk id="5" creationId="{881D44E9-5C16-4B39-8F81-11E0B362C846}"/>
          </ac:picMkLst>
        </pc:picChg>
        <pc:sldLayoutChg chg="addSp delSp modSp mod">
          <pc:chgData name="Jenny Bednarczyk" userId="7f9c8ffc-95af-4b04-92c4-fd32820764eb" providerId="ADAL" clId="{D11D680F-540E-554E-B0B7-BBC314D57FAF}" dt="2022-09-15T14:58:45.713" v="314"/>
          <pc:sldLayoutMkLst>
            <pc:docMk/>
            <pc:sldMasterMk cId="81249815" sldId="2147483686"/>
            <pc:sldLayoutMk cId="4015695618" sldId="2147483879"/>
          </pc:sldLayoutMkLst>
          <pc:spChg chg="add mod">
            <ac:chgData name="Jenny Bednarczyk" userId="7f9c8ffc-95af-4b04-92c4-fd32820764eb" providerId="ADAL" clId="{D11D680F-540E-554E-B0B7-BBC314D57FAF}" dt="2022-09-15T14:58:32.463" v="311"/>
            <ac:spMkLst>
              <pc:docMk/>
              <pc:sldMasterMk cId="81249815" sldId="2147483686"/>
              <pc:sldLayoutMk cId="4015695618" sldId="2147483879"/>
              <ac:spMk id="2" creationId="{797C5161-B87D-44D5-1279-DFC1DBF9B642}"/>
            </ac:spMkLst>
          </pc:spChg>
          <pc:spChg chg="add mod">
            <ac:chgData name="Jenny Bednarczyk" userId="7f9c8ffc-95af-4b04-92c4-fd32820764eb" providerId="ADAL" clId="{D11D680F-540E-554E-B0B7-BBC314D57FAF}" dt="2022-09-15T14:58:32.463" v="311"/>
            <ac:spMkLst>
              <pc:docMk/>
              <pc:sldMasterMk cId="81249815" sldId="2147483686"/>
              <pc:sldLayoutMk cId="4015695618" sldId="2147483879"/>
              <ac:spMk id="4" creationId="{F8918924-AFA7-180D-3D7E-D0E719E0D050}"/>
            </ac:spMkLst>
          </pc:spChg>
          <pc:spChg chg="add mod">
            <ac:chgData name="Jenny Bednarczyk" userId="7f9c8ffc-95af-4b04-92c4-fd32820764eb" providerId="ADAL" clId="{D11D680F-540E-554E-B0B7-BBC314D57FAF}" dt="2022-09-15T14:58:32.463" v="311"/>
            <ac:spMkLst>
              <pc:docMk/>
              <pc:sldMasterMk cId="81249815" sldId="2147483686"/>
              <pc:sldLayoutMk cId="4015695618" sldId="2147483879"/>
              <ac:spMk id="8" creationId="{10946E72-8A51-D822-4DF6-2591D290A5C7}"/>
            </ac:spMkLst>
          </pc:spChg>
          <pc:spChg chg="add mod">
            <ac:chgData name="Jenny Bednarczyk" userId="7f9c8ffc-95af-4b04-92c4-fd32820764eb" providerId="ADAL" clId="{D11D680F-540E-554E-B0B7-BBC314D57FAF}" dt="2022-09-15T14:58:32.463" v="311"/>
            <ac:spMkLst>
              <pc:docMk/>
              <pc:sldMasterMk cId="81249815" sldId="2147483686"/>
              <pc:sldLayoutMk cId="4015695618" sldId="2147483879"/>
              <ac:spMk id="11" creationId="{A8B03691-BAB3-4D9C-9D1D-05E53F2795C8}"/>
            </ac:spMkLst>
          </pc:spChg>
          <pc:spChg chg="add mod">
            <ac:chgData name="Jenny Bednarczyk" userId="7f9c8ffc-95af-4b04-92c4-fd32820764eb" providerId="ADAL" clId="{D11D680F-540E-554E-B0B7-BBC314D57FAF}" dt="2022-09-15T14:58:32.463" v="311"/>
            <ac:spMkLst>
              <pc:docMk/>
              <pc:sldMasterMk cId="81249815" sldId="2147483686"/>
              <pc:sldLayoutMk cId="4015695618" sldId="2147483879"/>
              <ac:spMk id="16" creationId="{03E7165B-A840-90AA-141E-EFA40607550C}"/>
            </ac:spMkLst>
          </pc:spChg>
          <pc:spChg chg="add mod">
            <ac:chgData name="Jenny Bednarczyk" userId="7f9c8ffc-95af-4b04-92c4-fd32820764eb" providerId="ADAL" clId="{D11D680F-540E-554E-B0B7-BBC314D57FAF}" dt="2022-09-15T14:58:32.463" v="311"/>
            <ac:spMkLst>
              <pc:docMk/>
              <pc:sldMasterMk cId="81249815" sldId="2147483686"/>
              <pc:sldLayoutMk cId="4015695618" sldId="2147483879"/>
              <ac:spMk id="17" creationId="{1E41B0EE-55B8-B99B-4EC7-34DE0D8706BE}"/>
            </ac:spMkLst>
          </pc:spChg>
          <pc:spChg chg="add mod">
            <ac:chgData name="Jenny Bednarczyk" userId="7f9c8ffc-95af-4b04-92c4-fd32820764eb" providerId="ADAL" clId="{D11D680F-540E-554E-B0B7-BBC314D57FAF}" dt="2022-09-15T14:58:32.463" v="311"/>
            <ac:spMkLst>
              <pc:docMk/>
              <pc:sldMasterMk cId="81249815" sldId="2147483686"/>
              <pc:sldLayoutMk cId="4015695618" sldId="2147483879"/>
              <ac:spMk id="18" creationId="{D9AC8F86-CA2B-BA47-AE9B-739F5A73B677}"/>
            </ac:spMkLst>
          </pc:spChg>
          <pc:spChg chg="add mod">
            <ac:chgData name="Jenny Bednarczyk" userId="7f9c8ffc-95af-4b04-92c4-fd32820764eb" providerId="ADAL" clId="{D11D680F-540E-554E-B0B7-BBC314D57FAF}" dt="2022-09-15T14:58:32.463" v="311"/>
            <ac:spMkLst>
              <pc:docMk/>
              <pc:sldMasterMk cId="81249815" sldId="2147483686"/>
              <pc:sldLayoutMk cId="4015695618" sldId="2147483879"/>
              <ac:spMk id="19" creationId="{07FF4A64-96C2-AD8C-01F3-2BC76EAC27AC}"/>
            </ac:spMkLst>
          </pc:spChg>
          <pc:spChg chg="add mod">
            <ac:chgData name="Jenny Bednarczyk" userId="7f9c8ffc-95af-4b04-92c4-fd32820764eb" providerId="ADAL" clId="{D11D680F-540E-554E-B0B7-BBC314D57FAF}" dt="2022-09-15T14:58:32.463" v="311"/>
            <ac:spMkLst>
              <pc:docMk/>
              <pc:sldMasterMk cId="81249815" sldId="2147483686"/>
              <pc:sldLayoutMk cId="4015695618" sldId="2147483879"/>
              <ac:spMk id="20" creationId="{2FFB7764-3101-1446-44AF-749ECDA2A66A}"/>
            </ac:spMkLst>
          </pc:spChg>
          <pc:spChg chg="add mod">
            <ac:chgData name="Jenny Bednarczyk" userId="7f9c8ffc-95af-4b04-92c4-fd32820764eb" providerId="ADAL" clId="{D11D680F-540E-554E-B0B7-BBC314D57FAF}" dt="2022-09-15T14:58:45.713" v="314"/>
            <ac:spMkLst>
              <pc:docMk/>
              <pc:sldMasterMk cId="81249815" sldId="2147483686"/>
              <pc:sldLayoutMk cId="4015695618" sldId="2147483879"/>
              <ac:spMk id="21" creationId="{FA2AD6FF-4C6D-955F-1B6F-E51159C3640E}"/>
            </ac:spMkLst>
          </pc:spChg>
          <pc:spChg chg="del">
            <ac:chgData name="Jenny Bednarczyk" userId="7f9c8ffc-95af-4b04-92c4-fd32820764eb" providerId="ADAL" clId="{D11D680F-540E-554E-B0B7-BBC314D57FAF}" dt="2022-09-15T14:58:37.342" v="313" actId="21"/>
            <ac:spMkLst>
              <pc:docMk/>
              <pc:sldMasterMk cId="81249815" sldId="2147483686"/>
              <pc:sldLayoutMk cId="4015695618" sldId="2147483879"/>
              <ac:spMk id="32" creationId="{B5B9B3B2-E521-40A3-8A43-03413242070F}"/>
            </ac:spMkLst>
          </pc:spChg>
          <pc:grpChg chg="del mod">
            <ac:chgData name="Jenny Bednarczyk" userId="7f9c8ffc-95af-4b04-92c4-fd32820764eb" providerId="ADAL" clId="{D11D680F-540E-554E-B0B7-BBC314D57FAF}" dt="2022-09-15T14:58:07.015" v="305" actId="21"/>
            <ac:grpSpMkLst>
              <pc:docMk/>
              <pc:sldMasterMk cId="81249815" sldId="2147483686"/>
              <pc:sldLayoutMk cId="4015695618" sldId="2147483879"/>
              <ac:grpSpMk id="9" creationId="{9D8D0005-97E2-4F91-B5F2-0ADA3261075C}"/>
            </ac:grpSpMkLst>
          </pc:grpChg>
          <pc:picChg chg="del mod">
            <ac:chgData name="Jenny Bednarczyk" userId="7f9c8ffc-95af-4b04-92c4-fd32820764eb" providerId="ADAL" clId="{D11D680F-540E-554E-B0B7-BBC314D57FAF}" dt="2022-09-15T14:58:06.270" v="304" actId="21"/>
            <ac:picMkLst>
              <pc:docMk/>
              <pc:sldMasterMk cId="81249815" sldId="2147483686"/>
              <pc:sldLayoutMk cId="4015695618" sldId="2147483879"/>
              <ac:picMk id="3" creationId="{A3F324FF-737D-43BB-B493-7B4E633DF0C2}"/>
            </ac:picMkLst>
          </pc:picChg>
          <pc:picChg chg="del mod">
            <ac:chgData name="Jenny Bednarczyk" userId="7f9c8ffc-95af-4b04-92c4-fd32820764eb" providerId="ADAL" clId="{D11D680F-540E-554E-B0B7-BBC314D57FAF}" dt="2022-09-15T14:58:07.886" v="306" actId="21"/>
            <ac:picMkLst>
              <pc:docMk/>
              <pc:sldMasterMk cId="81249815" sldId="2147483686"/>
              <pc:sldLayoutMk cId="4015695618" sldId="2147483879"/>
              <ac:picMk id="10" creationId="{2D103068-C3C4-4C36-8727-F8D130D5D527}"/>
            </ac:picMkLst>
          </pc:picChg>
          <pc:picChg chg="del mod">
            <ac:chgData name="Jenny Bednarczyk" userId="7f9c8ffc-95af-4b04-92c4-fd32820764eb" providerId="ADAL" clId="{D11D680F-540E-554E-B0B7-BBC314D57FAF}" dt="2022-09-15T14:58:08.452" v="307" actId="21"/>
            <ac:picMkLst>
              <pc:docMk/>
              <pc:sldMasterMk cId="81249815" sldId="2147483686"/>
              <pc:sldLayoutMk cId="4015695618" sldId="2147483879"/>
              <ac:picMk id="12" creationId="{76EF38D9-F4BC-49E7-96AA-0F013C8CC8AC}"/>
            </ac:picMkLst>
          </pc:picChg>
          <pc:picChg chg="del mod">
            <ac:chgData name="Jenny Bednarczyk" userId="7f9c8ffc-95af-4b04-92c4-fd32820764eb" providerId="ADAL" clId="{D11D680F-540E-554E-B0B7-BBC314D57FAF}" dt="2022-09-15T14:58:08.857" v="308" actId="21"/>
            <ac:picMkLst>
              <pc:docMk/>
              <pc:sldMasterMk cId="81249815" sldId="2147483686"/>
              <pc:sldLayoutMk cId="4015695618" sldId="2147483879"/>
              <ac:picMk id="13" creationId="{3FB5CF3A-C9F3-4189-973B-14019FD7EAFF}"/>
            </ac:picMkLst>
          </pc:picChg>
          <pc:picChg chg="del mod">
            <ac:chgData name="Jenny Bednarczyk" userId="7f9c8ffc-95af-4b04-92c4-fd32820764eb" providerId="ADAL" clId="{D11D680F-540E-554E-B0B7-BBC314D57FAF}" dt="2022-09-15T14:58:09.338" v="309" actId="21"/>
            <ac:picMkLst>
              <pc:docMk/>
              <pc:sldMasterMk cId="81249815" sldId="2147483686"/>
              <pc:sldLayoutMk cId="4015695618" sldId="2147483879"/>
              <ac:picMk id="14" creationId="{61ADF83E-5704-4EEB-8C06-FAAA85BD3B51}"/>
            </ac:picMkLst>
          </pc:picChg>
          <pc:picChg chg="del mod">
            <ac:chgData name="Jenny Bednarczyk" userId="7f9c8ffc-95af-4b04-92c4-fd32820764eb" providerId="ADAL" clId="{D11D680F-540E-554E-B0B7-BBC314D57FAF}" dt="2022-09-15T14:58:09.987" v="310" actId="21"/>
            <ac:picMkLst>
              <pc:docMk/>
              <pc:sldMasterMk cId="81249815" sldId="2147483686"/>
              <pc:sldLayoutMk cId="4015695618" sldId="2147483879"/>
              <ac:picMk id="15" creationId="{4956B2A7-E4A2-4793-BF1E-E0F0B1C624DC}"/>
            </ac:picMkLst>
          </pc:picChg>
          <pc:picChg chg="add mod">
            <ac:chgData name="Jenny Bednarczyk" userId="7f9c8ffc-95af-4b04-92c4-fd32820764eb" providerId="ADAL" clId="{D11D680F-540E-554E-B0B7-BBC314D57FAF}" dt="2022-09-15T14:58:45.713" v="314"/>
            <ac:picMkLst>
              <pc:docMk/>
              <pc:sldMasterMk cId="81249815" sldId="2147483686"/>
              <pc:sldLayoutMk cId="4015695618" sldId="2147483879"/>
              <ac:picMk id="22" creationId="{F55ABAA2-6D37-03A6-1FB6-DE151966C83E}"/>
            </ac:picMkLst>
          </pc:picChg>
          <pc:picChg chg="del">
            <ac:chgData name="Jenny Bednarczyk" userId="7f9c8ffc-95af-4b04-92c4-fd32820764eb" providerId="ADAL" clId="{D11D680F-540E-554E-B0B7-BBC314D57FAF}" dt="2022-09-15T14:58:36.806" v="312" actId="21"/>
            <ac:picMkLst>
              <pc:docMk/>
              <pc:sldMasterMk cId="81249815" sldId="2147483686"/>
              <pc:sldLayoutMk cId="4015695618" sldId="2147483879"/>
              <ac:picMk id="39" creationId="{771B65E2-41CD-447E-BD5A-A96B44BB4A2E}"/>
            </ac:picMkLst>
          </pc:picChg>
        </pc:sldLayoutChg>
      </pc:sldMasterChg>
      <pc:sldMasterChg chg="modSp mod modSldLayout">
        <pc:chgData name="Jenny Bednarczyk" userId="7f9c8ffc-95af-4b04-92c4-fd32820764eb" providerId="ADAL" clId="{D11D680F-540E-554E-B0B7-BBC314D57FAF}" dt="2022-09-15T15:00:26.013" v="351"/>
        <pc:sldMasterMkLst>
          <pc:docMk/>
          <pc:sldMasterMk cId="2156331649" sldId="2147483932"/>
        </pc:sldMasterMkLst>
        <pc:spChg chg="mod">
          <ac:chgData name="Jenny Bednarczyk" userId="7f9c8ffc-95af-4b04-92c4-fd32820764eb" providerId="ADAL" clId="{D11D680F-540E-554E-B0B7-BBC314D57FAF}" dt="2022-09-12T23:19:40.803" v="205"/>
          <ac:spMkLst>
            <pc:docMk/>
            <pc:sldMasterMk cId="2156331649" sldId="2147483932"/>
            <ac:spMk id="9" creationId="{49D9DE29-FE9C-40EC-8B4D-CCE5F750AD82}"/>
          </ac:spMkLst>
        </pc:spChg>
        <pc:sldLayoutChg chg="addSp delSp modSp mod">
          <pc:chgData name="Jenny Bednarczyk" userId="7f9c8ffc-95af-4b04-92c4-fd32820764eb" providerId="ADAL" clId="{D11D680F-540E-554E-B0B7-BBC314D57FAF}" dt="2022-09-15T14:59:27.713" v="331" actId="1035"/>
          <pc:sldLayoutMkLst>
            <pc:docMk/>
            <pc:sldMasterMk cId="2156331649" sldId="2147483932"/>
            <pc:sldLayoutMk cId="3092819200" sldId="2147483934"/>
          </pc:sldLayoutMkLst>
          <pc:spChg chg="add mod">
            <ac:chgData name="Jenny Bednarczyk" userId="7f9c8ffc-95af-4b04-92c4-fd32820764eb" providerId="ADAL" clId="{D11D680F-540E-554E-B0B7-BBC314D57FAF}" dt="2022-09-15T14:59:27.713" v="331" actId="1035"/>
            <ac:spMkLst>
              <pc:docMk/>
              <pc:sldMasterMk cId="2156331649" sldId="2147483932"/>
              <pc:sldLayoutMk cId="3092819200" sldId="2147483934"/>
              <ac:spMk id="4" creationId="{7EDEFDDB-4A9A-C565-76AB-D3690FA5D83D}"/>
            </ac:spMkLst>
          </pc:spChg>
          <pc:spChg chg="add mod">
            <ac:chgData name="Jenny Bednarczyk" userId="7f9c8ffc-95af-4b04-92c4-fd32820764eb" providerId="ADAL" clId="{D11D680F-540E-554E-B0B7-BBC314D57FAF}" dt="2022-09-15T14:59:27.713" v="331" actId="1035"/>
            <ac:spMkLst>
              <pc:docMk/>
              <pc:sldMasterMk cId="2156331649" sldId="2147483932"/>
              <pc:sldLayoutMk cId="3092819200" sldId="2147483934"/>
              <ac:spMk id="6" creationId="{D56C51DE-6E79-149C-07B0-CE8B9AC76F44}"/>
            </ac:spMkLst>
          </pc:spChg>
          <pc:spChg chg="add mod">
            <ac:chgData name="Jenny Bednarczyk" userId="7f9c8ffc-95af-4b04-92c4-fd32820764eb" providerId="ADAL" clId="{D11D680F-540E-554E-B0B7-BBC314D57FAF}" dt="2022-09-15T14:59:27.713" v="331" actId="1035"/>
            <ac:spMkLst>
              <pc:docMk/>
              <pc:sldMasterMk cId="2156331649" sldId="2147483932"/>
              <pc:sldLayoutMk cId="3092819200" sldId="2147483934"/>
              <ac:spMk id="7" creationId="{BA4DF051-FD1B-1E80-26A8-3E0714D7D3E0}"/>
            </ac:spMkLst>
          </pc:spChg>
          <pc:spChg chg="add mod">
            <ac:chgData name="Jenny Bednarczyk" userId="7f9c8ffc-95af-4b04-92c4-fd32820764eb" providerId="ADAL" clId="{D11D680F-540E-554E-B0B7-BBC314D57FAF}" dt="2022-09-15T14:59:27.713" v="331" actId="1035"/>
            <ac:spMkLst>
              <pc:docMk/>
              <pc:sldMasterMk cId="2156331649" sldId="2147483932"/>
              <pc:sldLayoutMk cId="3092819200" sldId="2147483934"/>
              <ac:spMk id="8" creationId="{CF35B2AC-8EF4-ABE4-019A-A9EED5CE3479}"/>
            </ac:spMkLst>
          </pc:spChg>
          <pc:grpChg chg="del">
            <ac:chgData name="Jenny Bednarczyk" userId="7f9c8ffc-95af-4b04-92c4-fd32820764eb" providerId="ADAL" clId="{D11D680F-540E-554E-B0B7-BBC314D57FAF}" dt="2022-09-15T14:59:21.255" v="320" actId="21"/>
            <ac:grpSpMkLst>
              <pc:docMk/>
              <pc:sldMasterMk cId="2156331649" sldId="2147483932"/>
              <pc:sldLayoutMk cId="3092819200" sldId="2147483934"/>
              <ac:grpSpMk id="13" creationId="{6F0A0FD7-ED27-4135-A379-07FA93DBF3B2}"/>
            </ac:grpSpMkLst>
          </pc:grpChg>
          <pc:picChg chg="del">
            <ac:chgData name="Jenny Bednarczyk" userId="7f9c8ffc-95af-4b04-92c4-fd32820764eb" providerId="ADAL" clId="{D11D680F-540E-554E-B0B7-BBC314D57FAF}" dt="2022-09-15T14:59:17.004" v="317" actId="21"/>
            <ac:picMkLst>
              <pc:docMk/>
              <pc:sldMasterMk cId="2156331649" sldId="2147483932"/>
              <pc:sldLayoutMk cId="3092819200" sldId="2147483934"/>
              <ac:picMk id="2" creationId="{97EED896-AF09-4C7B-9465-A8491ECEC1D2}"/>
            </ac:picMkLst>
          </pc:picChg>
          <pc:picChg chg="del mod">
            <ac:chgData name="Jenny Bednarczyk" userId="7f9c8ffc-95af-4b04-92c4-fd32820764eb" providerId="ADAL" clId="{D11D680F-540E-554E-B0B7-BBC314D57FAF}" dt="2022-09-15T14:59:18.621" v="318" actId="21"/>
            <ac:picMkLst>
              <pc:docMk/>
              <pc:sldMasterMk cId="2156331649" sldId="2147483932"/>
              <pc:sldLayoutMk cId="3092819200" sldId="2147483934"/>
              <ac:picMk id="3" creationId="{735B2740-600E-4C17-820B-FB56CA162BBE}"/>
            </ac:picMkLst>
          </pc:picChg>
          <pc:picChg chg="del">
            <ac:chgData name="Jenny Bednarczyk" userId="7f9c8ffc-95af-4b04-92c4-fd32820764eb" providerId="ADAL" clId="{D11D680F-540E-554E-B0B7-BBC314D57FAF}" dt="2022-09-15T14:59:19.839" v="319" actId="21"/>
            <ac:picMkLst>
              <pc:docMk/>
              <pc:sldMasterMk cId="2156331649" sldId="2147483932"/>
              <pc:sldLayoutMk cId="3092819200" sldId="2147483934"/>
              <ac:picMk id="11" creationId="{A4B9E1FE-6284-4CC3-96A7-09CBCE673464}"/>
            </ac:picMkLst>
          </pc:picChg>
        </pc:sldLayoutChg>
        <pc:sldLayoutChg chg="addSp delSp modSp mod">
          <pc:chgData name="Jenny Bednarczyk" userId="7f9c8ffc-95af-4b04-92c4-fd32820764eb" providerId="ADAL" clId="{D11D680F-540E-554E-B0B7-BBC314D57FAF}" dt="2022-09-15T14:59:56.992" v="344"/>
          <pc:sldLayoutMkLst>
            <pc:docMk/>
            <pc:sldMasterMk cId="2156331649" sldId="2147483932"/>
            <pc:sldLayoutMk cId="4091995234" sldId="2147483935"/>
          </pc:sldLayoutMkLst>
          <pc:spChg chg="add del mod">
            <ac:chgData name="Jenny Bednarczyk" userId="7f9c8ffc-95af-4b04-92c4-fd32820764eb" providerId="ADAL" clId="{D11D680F-540E-554E-B0B7-BBC314D57FAF}" dt="2022-09-15T14:59:56.992" v="344"/>
            <ac:spMkLst>
              <pc:docMk/>
              <pc:sldMasterMk cId="2156331649" sldId="2147483932"/>
              <pc:sldLayoutMk cId="4091995234" sldId="2147483935"/>
              <ac:spMk id="3" creationId="{6C8572A6-9CE9-D7FD-6BD9-23891EA32412}"/>
            </ac:spMkLst>
          </pc:spChg>
          <pc:spChg chg="add mod">
            <ac:chgData name="Jenny Bednarczyk" userId="7f9c8ffc-95af-4b04-92c4-fd32820764eb" providerId="ADAL" clId="{D11D680F-540E-554E-B0B7-BBC314D57FAF}" dt="2022-09-15T14:59:51.230" v="341"/>
            <ac:spMkLst>
              <pc:docMk/>
              <pc:sldMasterMk cId="2156331649" sldId="2147483932"/>
              <pc:sldLayoutMk cId="4091995234" sldId="2147483935"/>
              <ac:spMk id="8" creationId="{341D2A8B-EA22-F378-FC39-727C80980CD8}"/>
            </ac:spMkLst>
          </pc:spChg>
          <pc:spChg chg="add mod">
            <ac:chgData name="Jenny Bednarczyk" userId="7f9c8ffc-95af-4b04-92c4-fd32820764eb" providerId="ADAL" clId="{D11D680F-540E-554E-B0B7-BBC314D57FAF}" dt="2022-09-15T14:59:51.230" v="341"/>
            <ac:spMkLst>
              <pc:docMk/>
              <pc:sldMasterMk cId="2156331649" sldId="2147483932"/>
              <pc:sldLayoutMk cId="4091995234" sldId="2147483935"/>
              <ac:spMk id="9" creationId="{F4EA94E2-5422-D6F7-1E29-6CE5FEE6E7EE}"/>
            </ac:spMkLst>
          </pc:spChg>
          <pc:spChg chg="add mod">
            <ac:chgData name="Jenny Bednarczyk" userId="7f9c8ffc-95af-4b04-92c4-fd32820764eb" providerId="ADAL" clId="{D11D680F-540E-554E-B0B7-BBC314D57FAF}" dt="2022-09-15T14:59:51.230" v="341"/>
            <ac:spMkLst>
              <pc:docMk/>
              <pc:sldMasterMk cId="2156331649" sldId="2147483932"/>
              <pc:sldLayoutMk cId="4091995234" sldId="2147483935"/>
              <ac:spMk id="10" creationId="{69916F2B-6AB2-AE16-D5DC-6AB865B9E753}"/>
            </ac:spMkLst>
          </pc:spChg>
          <pc:spChg chg="add mod">
            <ac:chgData name="Jenny Bednarczyk" userId="7f9c8ffc-95af-4b04-92c4-fd32820764eb" providerId="ADAL" clId="{D11D680F-540E-554E-B0B7-BBC314D57FAF}" dt="2022-09-15T14:59:51.230" v="341"/>
            <ac:spMkLst>
              <pc:docMk/>
              <pc:sldMasterMk cId="2156331649" sldId="2147483932"/>
              <pc:sldLayoutMk cId="4091995234" sldId="2147483935"/>
              <ac:spMk id="11" creationId="{03ABADDF-0264-43B3-6292-7896D53FD7D0}"/>
            </ac:spMkLst>
          </pc:spChg>
          <pc:spChg chg="add mod">
            <ac:chgData name="Jenny Bednarczyk" userId="7f9c8ffc-95af-4b04-92c4-fd32820764eb" providerId="ADAL" clId="{D11D680F-540E-554E-B0B7-BBC314D57FAF}" dt="2022-09-15T14:59:51.230" v="341"/>
            <ac:spMkLst>
              <pc:docMk/>
              <pc:sldMasterMk cId="2156331649" sldId="2147483932"/>
              <pc:sldLayoutMk cId="4091995234" sldId="2147483935"/>
              <ac:spMk id="12" creationId="{4719AC6C-7EDF-F559-D0D4-9D4C02E5E91B}"/>
            </ac:spMkLst>
          </pc:spChg>
          <pc:spChg chg="add mod">
            <ac:chgData name="Jenny Bednarczyk" userId="7f9c8ffc-95af-4b04-92c4-fd32820764eb" providerId="ADAL" clId="{D11D680F-540E-554E-B0B7-BBC314D57FAF}" dt="2022-09-15T14:59:51.230" v="341"/>
            <ac:spMkLst>
              <pc:docMk/>
              <pc:sldMasterMk cId="2156331649" sldId="2147483932"/>
              <pc:sldLayoutMk cId="4091995234" sldId="2147483935"/>
              <ac:spMk id="13" creationId="{40E8A649-C646-444E-12F4-EB3A8BD18A2B}"/>
            </ac:spMkLst>
          </pc:spChg>
          <pc:spChg chg="add mod">
            <ac:chgData name="Jenny Bednarczyk" userId="7f9c8ffc-95af-4b04-92c4-fd32820764eb" providerId="ADAL" clId="{D11D680F-540E-554E-B0B7-BBC314D57FAF}" dt="2022-09-15T14:59:51.230" v="341"/>
            <ac:spMkLst>
              <pc:docMk/>
              <pc:sldMasterMk cId="2156331649" sldId="2147483932"/>
              <pc:sldLayoutMk cId="4091995234" sldId="2147483935"/>
              <ac:spMk id="14" creationId="{EB6B4B36-B3E9-98CA-7E80-B011DA6A58FB}"/>
            </ac:spMkLst>
          </pc:spChg>
          <pc:spChg chg="add mod">
            <ac:chgData name="Jenny Bednarczyk" userId="7f9c8ffc-95af-4b04-92c4-fd32820764eb" providerId="ADAL" clId="{D11D680F-540E-554E-B0B7-BBC314D57FAF}" dt="2022-09-15T14:59:51.230" v="341"/>
            <ac:spMkLst>
              <pc:docMk/>
              <pc:sldMasterMk cId="2156331649" sldId="2147483932"/>
              <pc:sldLayoutMk cId="4091995234" sldId="2147483935"/>
              <ac:spMk id="15" creationId="{B840A972-AF32-3B25-69FF-AE2270AB2AA9}"/>
            </ac:spMkLst>
          </pc:spChg>
          <pc:spChg chg="mod">
            <ac:chgData name="Jenny Bednarczyk" userId="7f9c8ffc-95af-4b04-92c4-fd32820764eb" providerId="ADAL" clId="{D11D680F-540E-554E-B0B7-BBC314D57FAF}" dt="2022-09-15T14:59:54.411" v="342" actId="1036"/>
            <ac:spMkLst>
              <pc:docMk/>
              <pc:sldMasterMk cId="2156331649" sldId="2147483932"/>
              <pc:sldLayoutMk cId="4091995234" sldId="2147483935"/>
              <ac:spMk id="55" creationId="{3560F7DF-6806-F645-8BDC-3473353945CD}"/>
            </ac:spMkLst>
          </pc:spChg>
          <pc:grpChg chg="del">
            <ac:chgData name="Jenny Bednarczyk" userId="7f9c8ffc-95af-4b04-92c4-fd32820764eb" providerId="ADAL" clId="{D11D680F-540E-554E-B0B7-BBC314D57FAF}" dt="2022-09-15T14:59:41.557" v="338" actId="21"/>
            <ac:grpSpMkLst>
              <pc:docMk/>
              <pc:sldMasterMk cId="2156331649" sldId="2147483932"/>
              <pc:sldLayoutMk cId="4091995234" sldId="2147483935"/>
              <ac:grpSpMk id="25" creationId="{EB5CF3FC-E338-4DFA-BB75-CBE11FE28C16}"/>
            </ac:grpSpMkLst>
          </pc:grpChg>
          <pc:grpChg chg="del">
            <ac:chgData name="Jenny Bednarczyk" userId="7f9c8ffc-95af-4b04-92c4-fd32820764eb" providerId="ADAL" clId="{D11D680F-540E-554E-B0B7-BBC314D57FAF}" dt="2022-09-15T14:59:42.221" v="339" actId="21"/>
            <ac:grpSpMkLst>
              <pc:docMk/>
              <pc:sldMasterMk cId="2156331649" sldId="2147483932"/>
              <pc:sldLayoutMk cId="4091995234" sldId="2147483935"/>
              <ac:grpSpMk id="30" creationId="{D7016EA0-DCE7-469C-930F-7D3057E09417}"/>
            </ac:grpSpMkLst>
          </pc:grpChg>
          <pc:picChg chg="del">
            <ac:chgData name="Jenny Bednarczyk" userId="7f9c8ffc-95af-4b04-92c4-fd32820764eb" providerId="ADAL" clId="{D11D680F-540E-554E-B0B7-BBC314D57FAF}" dt="2022-09-12T23:17:54.628" v="127" actId="21"/>
            <ac:picMkLst>
              <pc:docMk/>
              <pc:sldMasterMk cId="2156331649" sldId="2147483932"/>
              <pc:sldLayoutMk cId="4091995234" sldId="2147483935"/>
              <ac:picMk id="3" creationId="{1A3F7A0F-1DA5-46EC-AA1D-B983C44DE8E4}"/>
            </ac:picMkLst>
          </pc:picChg>
          <pc:picChg chg="del">
            <ac:chgData name="Jenny Bednarczyk" userId="7f9c8ffc-95af-4b04-92c4-fd32820764eb" providerId="ADAL" clId="{D11D680F-540E-554E-B0B7-BBC314D57FAF}" dt="2022-09-15T14:59:34.408" v="332" actId="21"/>
            <ac:picMkLst>
              <pc:docMk/>
              <pc:sldMasterMk cId="2156331649" sldId="2147483932"/>
              <pc:sldLayoutMk cId="4091995234" sldId="2147483935"/>
              <ac:picMk id="4" creationId="{1B3B68FC-A805-47F8-A164-79CE9B6A8CE3}"/>
            </ac:picMkLst>
          </pc:picChg>
          <pc:picChg chg="add del mod">
            <ac:chgData name="Jenny Bednarczyk" userId="7f9c8ffc-95af-4b04-92c4-fd32820764eb" providerId="ADAL" clId="{D11D680F-540E-554E-B0B7-BBC314D57FAF}" dt="2022-09-15T14:59:38.968" v="336" actId="21"/>
            <ac:picMkLst>
              <pc:docMk/>
              <pc:sldMasterMk cId="2156331649" sldId="2147483932"/>
              <pc:sldLayoutMk cId="4091995234" sldId="2147483935"/>
              <ac:picMk id="5" creationId="{3D13747C-0B60-7BF3-1E36-7163A1663F26}"/>
            </ac:picMkLst>
          </pc:picChg>
          <pc:picChg chg="add del mod">
            <ac:chgData name="Jenny Bednarczyk" userId="7f9c8ffc-95af-4b04-92c4-fd32820764eb" providerId="ADAL" clId="{D11D680F-540E-554E-B0B7-BBC314D57FAF}" dt="2022-09-15T14:59:40.087" v="337" actId="21"/>
            <ac:picMkLst>
              <pc:docMk/>
              <pc:sldMasterMk cId="2156331649" sldId="2147483932"/>
              <pc:sldLayoutMk cId="4091995234" sldId="2147483935"/>
              <ac:picMk id="6" creationId="{948846F5-1A47-CB68-F0E4-ABA682F0A284}"/>
            </ac:picMkLst>
          </pc:picChg>
          <pc:picChg chg="add del mod">
            <ac:chgData name="Jenny Bednarczyk" userId="7f9c8ffc-95af-4b04-92c4-fd32820764eb" providerId="ADAL" clId="{D11D680F-540E-554E-B0B7-BBC314D57FAF}" dt="2022-09-15T14:59:35.153" v="333" actId="21"/>
            <ac:picMkLst>
              <pc:docMk/>
              <pc:sldMasterMk cId="2156331649" sldId="2147483932"/>
              <pc:sldLayoutMk cId="4091995234" sldId="2147483935"/>
              <ac:picMk id="7" creationId="{C3A0C139-BEF3-A370-1BBA-17620D85B625}"/>
            </ac:picMkLst>
          </pc:picChg>
          <pc:picChg chg="del">
            <ac:chgData name="Jenny Bednarczyk" userId="7f9c8ffc-95af-4b04-92c4-fd32820764eb" providerId="ADAL" clId="{D11D680F-540E-554E-B0B7-BBC314D57FAF}" dt="2022-09-12T23:17:59.257" v="129" actId="21"/>
            <ac:picMkLst>
              <pc:docMk/>
              <pc:sldMasterMk cId="2156331649" sldId="2147483932"/>
              <pc:sldLayoutMk cId="4091995234" sldId="2147483935"/>
              <ac:picMk id="17" creationId="{EB7DB032-1D97-44DE-B634-A295DFCA3C3A}"/>
            </ac:picMkLst>
          </pc:picChg>
          <pc:picChg chg="del">
            <ac:chgData name="Jenny Bednarczyk" userId="7f9c8ffc-95af-4b04-92c4-fd32820764eb" providerId="ADAL" clId="{D11D680F-540E-554E-B0B7-BBC314D57FAF}" dt="2022-09-12T23:17:55.683" v="128" actId="21"/>
            <ac:picMkLst>
              <pc:docMk/>
              <pc:sldMasterMk cId="2156331649" sldId="2147483932"/>
              <pc:sldLayoutMk cId="4091995234" sldId="2147483935"/>
              <ac:picMk id="18" creationId="{0C7D6856-34C4-4741-A5FA-88C3D55E100F}"/>
            </ac:picMkLst>
          </pc:picChg>
          <pc:picChg chg="del">
            <ac:chgData name="Jenny Bednarczyk" userId="7f9c8ffc-95af-4b04-92c4-fd32820764eb" providerId="ADAL" clId="{D11D680F-540E-554E-B0B7-BBC314D57FAF}" dt="2022-09-15T14:59:36.143" v="334" actId="21"/>
            <ac:picMkLst>
              <pc:docMk/>
              <pc:sldMasterMk cId="2156331649" sldId="2147483932"/>
              <pc:sldLayoutMk cId="4091995234" sldId="2147483935"/>
              <ac:picMk id="19" creationId="{743E6658-F44C-4CEA-8278-8EA93D715E9E}"/>
            </ac:picMkLst>
          </pc:picChg>
          <pc:picChg chg="del mod">
            <ac:chgData name="Jenny Bednarczyk" userId="7f9c8ffc-95af-4b04-92c4-fd32820764eb" providerId="ADAL" clId="{D11D680F-540E-554E-B0B7-BBC314D57FAF}" dt="2022-09-15T14:59:37.215" v="335" actId="21"/>
            <ac:picMkLst>
              <pc:docMk/>
              <pc:sldMasterMk cId="2156331649" sldId="2147483932"/>
              <pc:sldLayoutMk cId="4091995234" sldId="2147483935"/>
              <ac:picMk id="20" creationId="{AA66DB74-0525-4129-B3DA-10E379063201}"/>
            </ac:picMkLst>
          </pc:picChg>
        </pc:sldLayoutChg>
        <pc:sldLayoutChg chg="addSp delSp modSp mod">
          <pc:chgData name="Jenny Bednarczyk" userId="7f9c8ffc-95af-4b04-92c4-fd32820764eb" providerId="ADAL" clId="{D11D680F-540E-554E-B0B7-BBC314D57FAF}" dt="2022-09-15T15:00:26.013" v="351"/>
          <pc:sldLayoutMkLst>
            <pc:docMk/>
            <pc:sldMasterMk cId="2156331649" sldId="2147483932"/>
            <pc:sldLayoutMk cId="2151273092" sldId="2147483936"/>
          </pc:sldLayoutMkLst>
          <pc:spChg chg="add del mod">
            <ac:chgData name="Jenny Bednarczyk" userId="7f9c8ffc-95af-4b04-92c4-fd32820764eb" providerId="ADAL" clId="{D11D680F-540E-554E-B0B7-BBC314D57FAF}" dt="2022-09-15T15:00:26.013" v="351"/>
            <ac:spMkLst>
              <pc:docMk/>
              <pc:sldMasterMk cId="2156331649" sldId="2147483932"/>
              <pc:sldLayoutMk cId="2151273092" sldId="2147483936"/>
              <ac:spMk id="2" creationId="{255E736E-B7D6-0472-6BEE-51A417FD14F3}"/>
            </ac:spMkLst>
          </pc:spChg>
          <pc:spChg chg="add mod">
            <ac:chgData name="Jenny Bednarczyk" userId="7f9c8ffc-95af-4b04-92c4-fd32820764eb" providerId="ADAL" clId="{D11D680F-540E-554E-B0B7-BBC314D57FAF}" dt="2022-09-15T15:00:23.355" v="349"/>
            <ac:spMkLst>
              <pc:docMk/>
              <pc:sldMasterMk cId="2156331649" sldId="2147483932"/>
              <pc:sldLayoutMk cId="2151273092" sldId="2147483936"/>
              <ac:spMk id="5" creationId="{5A76E25E-104F-A6BD-E440-FE57BFEE9FFC}"/>
            </ac:spMkLst>
          </pc:spChg>
          <pc:spChg chg="add mod">
            <ac:chgData name="Jenny Bednarczyk" userId="7f9c8ffc-95af-4b04-92c4-fd32820764eb" providerId="ADAL" clId="{D11D680F-540E-554E-B0B7-BBC314D57FAF}" dt="2022-09-15T15:00:23.355" v="349"/>
            <ac:spMkLst>
              <pc:docMk/>
              <pc:sldMasterMk cId="2156331649" sldId="2147483932"/>
              <pc:sldLayoutMk cId="2151273092" sldId="2147483936"/>
              <ac:spMk id="6" creationId="{67B6BB9D-73CD-96F7-5AAD-CACA5323F885}"/>
            </ac:spMkLst>
          </pc:spChg>
          <pc:spChg chg="add mod">
            <ac:chgData name="Jenny Bednarczyk" userId="7f9c8ffc-95af-4b04-92c4-fd32820764eb" providerId="ADAL" clId="{D11D680F-540E-554E-B0B7-BBC314D57FAF}" dt="2022-09-15T15:00:23.355" v="349"/>
            <ac:spMkLst>
              <pc:docMk/>
              <pc:sldMasterMk cId="2156331649" sldId="2147483932"/>
              <pc:sldLayoutMk cId="2151273092" sldId="2147483936"/>
              <ac:spMk id="7" creationId="{247B033D-91C9-901A-A262-24A239697E3E}"/>
            </ac:spMkLst>
          </pc:spChg>
          <pc:spChg chg="add mod">
            <ac:chgData name="Jenny Bednarczyk" userId="7f9c8ffc-95af-4b04-92c4-fd32820764eb" providerId="ADAL" clId="{D11D680F-540E-554E-B0B7-BBC314D57FAF}" dt="2022-09-15T15:00:23.355" v="349"/>
            <ac:spMkLst>
              <pc:docMk/>
              <pc:sldMasterMk cId="2156331649" sldId="2147483932"/>
              <pc:sldLayoutMk cId="2151273092" sldId="2147483936"/>
              <ac:spMk id="8" creationId="{FA99F4AA-4F1C-F86F-C14E-307AE11569FB}"/>
            </ac:spMkLst>
          </pc:spChg>
          <pc:spChg chg="add mod">
            <ac:chgData name="Jenny Bednarczyk" userId="7f9c8ffc-95af-4b04-92c4-fd32820764eb" providerId="ADAL" clId="{D11D680F-540E-554E-B0B7-BBC314D57FAF}" dt="2022-09-15T15:00:23.355" v="349"/>
            <ac:spMkLst>
              <pc:docMk/>
              <pc:sldMasterMk cId="2156331649" sldId="2147483932"/>
              <pc:sldLayoutMk cId="2151273092" sldId="2147483936"/>
              <ac:spMk id="9" creationId="{FEC9633A-6F5B-0BCB-6518-D82FFAF6DBE2}"/>
            </ac:spMkLst>
          </pc:spChg>
          <pc:spChg chg="add mod">
            <ac:chgData name="Jenny Bednarczyk" userId="7f9c8ffc-95af-4b04-92c4-fd32820764eb" providerId="ADAL" clId="{D11D680F-540E-554E-B0B7-BBC314D57FAF}" dt="2022-09-15T15:00:23.355" v="349"/>
            <ac:spMkLst>
              <pc:docMk/>
              <pc:sldMasterMk cId="2156331649" sldId="2147483932"/>
              <pc:sldLayoutMk cId="2151273092" sldId="2147483936"/>
              <ac:spMk id="10" creationId="{9A4C4A62-4D97-FB4A-AEB1-0DBC538E9033}"/>
            </ac:spMkLst>
          </pc:spChg>
          <pc:spChg chg="add mod">
            <ac:chgData name="Jenny Bednarczyk" userId="7f9c8ffc-95af-4b04-92c4-fd32820764eb" providerId="ADAL" clId="{D11D680F-540E-554E-B0B7-BBC314D57FAF}" dt="2022-09-15T15:00:23.355" v="349"/>
            <ac:spMkLst>
              <pc:docMk/>
              <pc:sldMasterMk cId="2156331649" sldId="2147483932"/>
              <pc:sldLayoutMk cId="2151273092" sldId="2147483936"/>
              <ac:spMk id="12" creationId="{D2CE4A29-A85C-38E2-786C-4D36AF814E20}"/>
            </ac:spMkLst>
          </pc:spChg>
          <pc:spChg chg="add mod">
            <ac:chgData name="Jenny Bednarczyk" userId="7f9c8ffc-95af-4b04-92c4-fd32820764eb" providerId="ADAL" clId="{D11D680F-540E-554E-B0B7-BBC314D57FAF}" dt="2022-09-15T15:00:23.355" v="349"/>
            <ac:spMkLst>
              <pc:docMk/>
              <pc:sldMasterMk cId="2156331649" sldId="2147483932"/>
              <pc:sldLayoutMk cId="2151273092" sldId="2147483936"/>
              <ac:spMk id="14" creationId="{BD6C5AEF-986F-0578-F0E9-4C0A4F1CBBB8}"/>
            </ac:spMkLst>
          </pc:spChg>
          <pc:grpChg chg="del">
            <ac:chgData name="Jenny Bednarczyk" userId="7f9c8ffc-95af-4b04-92c4-fd32820764eb" providerId="ADAL" clId="{D11D680F-540E-554E-B0B7-BBC314D57FAF}" dt="2022-09-15T15:00:11.223" v="347" actId="21"/>
            <ac:grpSpMkLst>
              <pc:docMk/>
              <pc:sldMasterMk cId="2156331649" sldId="2147483932"/>
              <pc:sldLayoutMk cId="2151273092" sldId="2147483936"/>
              <ac:grpSpMk id="26" creationId="{3C5B967C-747C-4D9B-A279-56E588EB1EE3}"/>
            </ac:grpSpMkLst>
          </pc:grpChg>
          <pc:picChg chg="del">
            <ac:chgData name="Jenny Bednarczyk" userId="7f9c8ffc-95af-4b04-92c4-fd32820764eb" providerId="ADAL" clId="{D11D680F-540E-554E-B0B7-BBC314D57FAF}" dt="2022-09-12T23:17:36.194" v="123" actId="21"/>
            <ac:picMkLst>
              <pc:docMk/>
              <pc:sldMasterMk cId="2156331649" sldId="2147483932"/>
              <pc:sldLayoutMk cId="2151273092" sldId="2147483936"/>
              <ac:picMk id="2" creationId="{AFCA66F0-DF6C-4160-8484-D5FAE20A3FAB}"/>
            </ac:picMkLst>
          </pc:picChg>
          <pc:picChg chg="add del mod">
            <ac:chgData name="Jenny Bednarczyk" userId="7f9c8ffc-95af-4b04-92c4-fd32820764eb" providerId="ADAL" clId="{D11D680F-540E-554E-B0B7-BBC314D57FAF}" dt="2022-09-15T15:00:10.403" v="346" actId="21"/>
            <ac:picMkLst>
              <pc:docMk/>
              <pc:sldMasterMk cId="2156331649" sldId="2147483932"/>
              <pc:sldLayoutMk cId="2151273092" sldId="2147483936"/>
              <ac:picMk id="3" creationId="{C3F84F7C-6133-4C97-EA18-B8524A3A85FC}"/>
            </ac:picMkLst>
          </pc:picChg>
          <pc:picChg chg="del">
            <ac:chgData name="Jenny Bednarczyk" userId="7f9c8ffc-95af-4b04-92c4-fd32820764eb" providerId="ADAL" clId="{D11D680F-540E-554E-B0B7-BBC314D57FAF}" dt="2022-09-15T15:00:09.526" v="345" actId="21"/>
            <ac:picMkLst>
              <pc:docMk/>
              <pc:sldMasterMk cId="2156331649" sldId="2147483932"/>
              <pc:sldLayoutMk cId="2151273092" sldId="2147483936"/>
              <ac:picMk id="4" creationId="{2918ADA5-F865-4951-BB2D-D10D6132FF1D}"/>
            </ac:picMkLst>
          </pc:picChg>
        </pc:sldLayoutChg>
      </pc:sldMasterChg>
    </pc:docChg>
  </pc:docChgLst>
  <pc:docChgLst>
    <pc:chgData name="Jenny Bednarczyk" userId="7f9c8ffc-95af-4b04-92c4-fd32820764eb" providerId="ADAL" clId="{73E4DF5B-1426-594C-9905-1350E0D75EAE}"/>
    <pc:docChg chg="">
      <pc:chgData name="Jenny Bednarczyk" userId="7f9c8ffc-95af-4b04-92c4-fd32820764eb" providerId="ADAL" clId="{73E4DF5B-1426-594C-9905-1350E0D75EAE}" dt="2022-09-15T22:33:54.080" v="2"/>
      <pc:docMkLst>
        <pc:docMk/>
      </pc:docMkLst>
      <pc:sldChg chg="modCm">
        <pc:chgData name="Jenny Bednarczyk" userId="7f9c8ffc-95af-4b04-92c4-fd32820764eb" providerId="ADAL" clId="{73E4DF5B-1426-594C-9905-1350E0D75EAE}" dt="2022-09-15T22:33:54.080" v="2"/>
        <pc:sldMkLst>
          <pc:docMk/>
          <pc:sldMk cId="2810031712" sldId="270"/>
        </pc:sldMkLst>
      </pc:sldChg>
      <pc:sldChg chg="modCm">
        <pc:chgData name="Jenny Bednarczyk" userId="7f9c8ffc-95af-4b04-92c4-fd32820764eb" providerId="ADAL" clId="{73E4DF5B-1426-594C-9905-1350E0D75EAE}" dt="2022-09-15T22:33:43.533" v="1"/>
        <pc:sldMkLst>
          <pc:docMk/>
          <pc:sldMk cId="749853477" sldId="273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AF28BA1-3B27-27F3-1F53-F7B9822EEE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FA605A6-BEDE-B7F2-8DD7-2F865E393FA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2E2A5D-D7CC-5547-88B8-428F6CCA0567}" type="datetimeFigureOut">
              <a:rPr lang="en-US" smtClean="0"/>
              <a:t>5/17/23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F314E7-E80E-D2AA-2A32-FA58932C18B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692509-759A-6F57-2AD3-7C6E20F3922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E67AFE-3519-3F4F-B5A9-4EA5C99648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1509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pressoCoffeeMore_WPSLogo"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7D5577EF-11A2-43C0-AC82-EC74074A12EA}"/>
              </a:ext>
            </a:extLst>
          </p:cNvPr>
          <p:cNvSpPr txBox="1">
            <a:spLocks/>
          </p:cNvSpPr>
          <p:nvPr userDrawn="1"/>
        </p:nvSpPr>
        <p:spPr>
          <a:xfrm>
            <a:off x="2374297" y="1722741"/>
            <a:ext cx="25212939" cy="2928377"/>
          </a:xfrm>
          <a:prstGeom prst="rect">
            <a:avLst/>
          </a:prstGeom>
        </p:spPr>
        <p:txBody>
          <a:bodyPr/>
          <a:lstStyle>
            <a:lvl1pPr marL="0" indent="0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11697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E14219D-1005-4EAF-88CA-C031935B0F33}"/>
              </a:ext>
            </a:extLst>
          </p:cNvPr>
          <p:cNvSpPr txBox="1"/>
          <p:nvPr userDrawn="1"/>
        </p:nvSpPr>
        <p:spPr>
          <a:xfrm>
            <a:off x="42592898" y="20428068"/>
            <a:ext cx="4645382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025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Caffè Latte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97C5161-B87D-44D5-1279-DFC1DBF9B642}"/>
              </a:ext>
            </a:extLst>
          </p:cNvPr>
          <p:cNvSpPr/>
          <p:nvPr userDrawn="1"/>
        </p:nvSpPr>
        <p:spPr>
          <a:xfrm>
            <a:off x="2596896" y="3176382"/>
            <a:ext cx="1464640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0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ESPRESSO, COFFEE &amp; MORE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8918924-AFA7-180D-3D7E-D0E719E0D050}"/>
              </a:ext>
            </a:extLst>
          </p:cNvPr>
          <p:cNvSpPr/>
          <p:nvPr userDrawn="1"/>
        </p:nvSpPr>
        <p:spPr>
          <a:xfrm>
            <a:off x="21146395" y="3268715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0946E72-8A51-D822-4DF6-2591D290A5C7}"/>
              </a:ext>
            </a:extLst>
          </p:cNvPr>
          <p:cNvSpPr/>
          <p:nvPr userDrawn="1"/>
        </p:nvSpPr>
        <p:spPr>
          <a:xfrm>
            <a:off x="25943519" y="3268715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8B03691-BAB3-4D9C-9D1D-05E53F2795C8}"/>
              </a:ext>
            </a:extLst>
          </p:cNvPr>
          <p:cNvSpPr/>
          <p:nvPr userDrawn="1"/>
        </p:nvSpPr>
        <p:spPr>
          <a:xfrm>
            <a:off x="33199031" y="3268716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3E7165B-A840-90AA-141E-EFA40607550C}"/>
              </a:ext>
            </a:extLst>
          </p:cNvPr>
          <p:cNvSpPr/>
          <p:nvPr userDrawn="1"/>
        </p:nvSpPr>
        <p:spPr>
          <a:xfrm>
            <a:off x="2600406" y="21792157"/>
            <a:ext cx="1258558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0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CUSTOMIZATION OPTIONS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E41B0EE-55B8-B99B-4EC7-34DE0D8706BE}"/>
              </a:ext>
            </a:extLst>
          </p:cNvPr>
          <p:cNvSpPr/>
          <p:nvPr userDrawn="1"/>
        </p:nvSpPr>
        <p:spPr>
          <a:xfrm>
            <a:off x="2623265" y="23372114"/>
            <a:ext cx="53921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ESPRESSO SHOT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9AC8F86-CA2B-BA47-AE9B-739F5A73B677}"/>
              </a:ext>
            </a:extLst>
          </p:cNvPr>
          <p:cNvSpPr/>
          <p:nvPr userDrawn="1"/>
        </p:nvSpPr>
        <p:spPr>
          <a:xfrm>
            <a:off x="17831999" y="23372114"/>
            <a:ext cx="53921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FLAVOR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7FF4A64-96C2-AD8C-01F3-2BC76EAC27AC}"/>
              </a:ext>
            </a:extLst>
          </p:cNvPr>
          <p:cNvSpPr/>
          <p:nvPr userDrawn="1"/>
        </p:nvSpPr>
        <p:spPr>
          <a:xfrm>
            <a:off x="10175534" y="23403818"/>
            <a:ext cx="49838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 ICED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FFB7764-3101-1446-44AF-749ECDA2A66A}"/>
              </a:ext>
            </a:extLst>
          </p:cNvPr>
          <p:cNvSpPr/>
          <p:nvPr userDrawn="1"/>
        </p:nvSpPr>
        <p:spPr>
          <a:xfrm>
            <a:off x="25385430" y="23403818"/>
            <a:ext cx="662531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NON-DAIRY</a:t>
            </a:r>
          </a:p>
        </p:txBody>
      </p:sp>
      <p:pic>
        <p:nvPicPr>
          <p:cNvPr id="3" name="Picture 2" descr="A cup of coffee&#10;&#10;Description automatically generated">
            <a:extLst>
              <a:ext uri="{FF2B5EF4-FFF2-40B4-BE49-F238E27FC236}">
                <a16:creationId xmlns:a16="http://schemas.microsoft.com/office/drawing/2014/main" id="{3E71C8DA-6EAD-8E0C-B392-AF3DB37DC0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35" t="38034" r="30450" b="6357"/>
          <a:stretch/>
        </p:blipFill>
        <p:spPr>
          <a:xfrm>
            <a:off x="39582870" y="6494184"/>
            <a:ext cx="11623530" cy="13620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6956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074" userDrawn="1">
          <p15:clr>
            <a:srgbClr val="FBAE40"/>
          </p15:clr>
        </p15:guide>
        <p15:guide id="2" pos="2286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vanaT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cup, coffee, indoor, orange&#10;&#10;Description automatically generated">
            <a:extLst>
              <a:ext uri="{FF2B5EF4-FFF2-40B4-BE49-F238E27FC236}">
                <a16:creationId xmlns:a16="http://schemas.microsoft.com/office/drawing/2014/main" id="{D77B7532-F288-3448-AF4D-1D410D37E8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26508"/>
          <a:stretch/>
        </p:blipFill>
        <p:spPr>
          <a:xfrm>
            <a:off x="39049183" y="6750228"/>
            <a:ext cx="12157218" cy="14517667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0434251E-0F87-8747-938B-0B0808CC0CFC}"/>
              </a:ext>
            </a:extLst>
          </p:cNvPr>
          <p:cNvSpPr txBox="1"/>
          <p:nvPr userDrawn="1"/>
        </p:nvSpPr>
        <p:spPr>
          <a:xfrm>
            <a:off x="39003284" y="20330176"/>
            <a:ext cx="11824609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defTabSz="100255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>
                <a:solidFill>
                  <a:schemeClr val="tx1"/>
                </a:solidFill>
              </a:rPr>
              <a:t>Chai Tea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EDEFDDB-4A9A-C565-76AB-D3690FA5D83D}"/>
              </a:ext>
            </a:extLst>
          </p:cNvPr>
          <p:cNvSpPr/>
          <p:nvPr userDrawn="1"/>
        </p:nvSpPr>
        <p:spPr>
          <a:xfrm>
            <a:off x="2596896" y="4533529"/>
            <a:ext cx="14578991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TEAVANA</a:t>
            </a:r>
            <a:r>
              <a:rPr lang="en-US" sz="7000" b="1" i="0" spc="190" baseline="30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  <a:r>
              <a:rPr lang="en-US" sz="70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HANDCRAFTED TEA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56C51DE-6E79-149C-07B0-CE8B9AC76F44}"/>
              </a:ext>
            </a:extLst>
          </p:cNvPr>
          <p:cNvSpPr/>
          <p:nvPr userDrawn="1"/>
        </p:nvSpPr>
        <p:spPr>
          <a:xfrm>
            <a:off x="21146395" y="4602298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A4DF051-FD1B-1E80-26A8-3E0714D7D3E0}"/>
              </a:ext>
            </a:extLst>
          </p:cNvPr>
          <p:cNvSpPr/>
          <p:nvPr userDrawn="1"/>
        </p:nvSpPr>
        <p:spPr>
          <a:xfrm>
            <a:off x="25943519" y="4602298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F35B2AC-8EF4-ABE4-019A-A9EED5CE3479}"/>
              </a:ext>
            </a:extLst>
          </p:cNvPr>
          <p:cNvSpPr/>
          <p:nvPr userDrawn="1"/>
        </p:nvSpPr>
        <p:spPr>
          <a:xfrm>
            <a:off x="33199031" y="4602299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</p:spTree>
    <p:extLst>
      <p:ext uri="{BB962C8B-B14F-4D97-AF65-F5344CB8AC3E}">
        <p14:creationId xmlns:p14="http://schemas.microsoft.com/office/powerpoint/2010/main" val="30928192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907">
          <p15:clr>
            <a:srgbClr val="FBAE40"/>
          </p15:clr>
        </p15:guide>
        <p15:guide id="2" pos="228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reshersFrappucci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A picture containing cup, table, food, sitting&#10;&#10;Description automatically generated">
            <a:extLst>
              <a:ext uri="{FF2B5EF4-FFF2-40B4-BE49-F238E27FC236}">
                <a16:creationId xmlns:a16="http://schemas.microsoft.com/office/drawing/2014/main" id="{4E1FA696-3977-2B44-91EE-95FC5AFE29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857" t="10432" r="30826" b="8682"/>
          <a:stretch/>
        </p:blipFill>
        <p:spPr>
          <a:xfrm>
            <a:off x="40228091" y="5301127"/>
            <a:ext cx="9717884" cy="1451766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336A495-6A18-6A47-96A1-1A7B3F84CBAF}"/>
              </a:ext>
            </a:extLst>
          </p:cNvPr>
          <p:cNvGrpSpPr/>
          <p:nvPr userDrawn="1"/>
        </p:nvGrpSpPr>
        <p:grpSpPr>
          <a:xfrm>
            <a:off x="38808969" y="20278757"/>
            <a:ext cx="11824609" cy="1354217"/>
            <a:chOff x="10493230" y="17293306"/>
            <a:chExt cx="3167306" cy="1146576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46F778B2-C889-7945-82A8-1E045D78E24E}"/>
                </a:ext>
              </a:extLst>
            </p:cNvPr>
            <p:cNvSpPr txBox="1"/>
            <p:nvPr userDrawn="1"/>
          </p:nvSpPr>
          <p:spPr>
            <a:xfrm>
              <a:off x="10493230" y="17293306"/>
              <a:ext cx="3167306" cy="1146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R="0" lvl="0" indent="0" algn="ctr" defTabSz="1002553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41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lvl="0"/>
              <a:r>
                <a:rPr lang="en-US" dirty="0">
                  <a:solidFill>
                    <a:schemeClr val="tx1"/>
                  </a:solidFill>
                </a:rPr>
                <a:t>Caramel Frappuccino</a:t>
              </a:r>
            </a:p>
            <a:p>
              <a:pPr lvl="0"/>
              <a:r>
                <a:rPr lang="en-US" dirty="0">
                  <a:solidFill>
                    <a:schemeClr val="tx1"/>
                  </a:solidFill>
                </a:rPr>
                <a:t>blended beverage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3560F7DF-6806-F645-8BDC-3473353945CD}"/>
                </a:ext>
              </a:extLst>
            </p:cNvPr>
            <p:cNvSpPr/>
            <p:nvPr userDrawn="1"/>
          </p:nvSpPr>
          <p:spPr>
            <a:xfrm>
              <a:off x="12716985" y="17508175"/>
              <a:ext cx="159747" cy="8425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8800" baseline="30000" dirty="0">
                  <a:solidFill>
                    <a:schemeClr val="tx1"/>
                  </a:solidFill>
                </a:rPr>
                <a:t>®</a:t>
              </a:r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341D2A8B-EA22-F378-FC39-727C80980CD8}"/>
              </a:ext>
            </a:extLst>
          </p:cNvPr>
          <p:cNvSpPr/>
          <p:nvPr userDrawn="1"/>
        </p:nvSpPr>
        <p:spPr>
          <a:xfrm>
            <a:off x="2594865" y="2642873"/>
            <a:ext cx="13081723" cy="18466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0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STARBUCKS REFRESHERS</a:t>
            </a:r>
            <a:r>
              <a:rPr lang="en-US" sz="7000" b="1" kern="1200" spc="190" baseline="300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</a:p>
          <a:p>
            <a:r>
              <a:rPr lang="en-US" sz="4400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BEVERAGES (CONTAIN CAFFEINE)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4EA94E2-5422-D6F7-1E29-6CE5FEE6E7EE}"/>
              </a:ext>
            </a:extLst>
          </p:cNvPr>
          <p:cNvSpPr/>
          <p:nvPr userDrawn="1"/>
        </p:nvSpPr>
        <p:spPr>
          <a:xfrm>
            <a:off x="21253764" y="2672458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9916F2B-6AB2-AE16-D5DC-6AB865B9E753}"/>
              </a:ext>
            </a:extLst>
          </p:cNvPr>
          <p:cNvSpPr/>
          <p:nvPr userDrawn="1"/>
        </p:nvSpPr>
        <p:spPr>
          <a:xfrm>
            <a:off x="26050888" y="2672458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3ABADDF-0264-43B3-6292-7896D53FD7D0}"/>
              </a:ext>
            </a:extLst>
          </p:cNvPr>
          <p:cNvSpPr/>
          <p:nvPr userDrawn="1"/>
        </p:nvSpPr>
        <p:spPr>
          <a:xfrm>
            <a:off x="33306400" y="2672459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719AC6C-7EDF-F559-D0D4-9D4C02E5E91B}"/>
              </a:ext>
            </a:extLst>
          </p:cNvPr>
          <p:cNvSpPr/>
          <p:nvPr userDrawn="1"/>
        </p:nvSpPr>
        <p:spPr>
          <a:xfrm>
            <a:off x="21253764" y="14746299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0E8A649-C646-444E-12F4-EB3A8BD18A2B}"/>
              </a:ext>
            </a:extLst>
          </p:cNvPr>
          <p:cNvSpPr/>
          <p:nvPr userDrawn="1"/>
        </p:nvSpPr>
        <p:spPr>
          <a:xfrm>
            <a:off x="26050888" y="14746299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B6B4B36-B3E9-98CA-7E80-B011DA6A58FB}"/>
              </a:ext>
            </a:extLst>
          </p:cNvPr>
          <p:cNvSpPr/>
          <p:nvPr userDrawn="1"/>
        </p:nvSpPr>
        <p:spPr>
          <a:xfrm>
            <a:off x="33306400" y="14746300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840A972-AF32-3B25-69FF-AE2270AB2AA9}"/>
              </a:ext>
            </a:extLst>
          </p:cNvPr>
          <p:cNvSpPr/>
          <p:nvPr userDrawn="1"/>
        </p:nvSpPr>
        <p:spPr>
          <a:xfrm>
            <a:off x="2594865" y="14682302"/>
            <a:ext cx="7766100" cy="18466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0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FRAPPUCCINO</a:t>
            </a:r>
            <a:r>
              <a:rPr lang="en-US" sz="7000" b="1" kern="1200" spc="190" baseline="300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  <a:r>
              <a:rPr lang="en-US" sz="7000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</a:t>
            </a:r>
            <a:br>
              <a:rPr lang="en-US" sz="7000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</a:br>
            <a:r>
              <a:rPr lang="en-US" sz="4400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BLENDED BEVERAGES</a:t>
            </a:r>
          </a:p>
        </p:txBody>
      </p:sp>
    </p:spTree>
    <p:extLst>
      <p:ext uri="{BB962C8B-B14F-4D97-AF65-F5344CB8AC3E}">
        <p14:creationId xmlns:p14="http://schemas.microsoft.com/office/powerpoint/2010/main" val="4091995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h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FE8A1E4E-C103-264A-879F-4E17970E6875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39294792" y="6843176"/>
            <a:ext cx="10138111" cy="13528891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buNone/>
              <a:defRPr sz="868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AE159C5A-864F-7649-9EF3-3A0160807A4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9294792" y="20372067"/>
            <a:ext cx="10138111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en-US" sz="4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100255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/>
              <a:t>Drink Name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A76E25E-104F-A6BD-E440-FE57BFEE9FFC}"/>
              </a:ext>
            </a:extLst>
          </p:cNvPr>
          <p:cNvSpPr/>
          <p:nvPr userDrawn="1"/>
        </p:nvSpPr>
        <p:spPr>
          <a:xfrm>
            <a:off x="2596896" y="4626431"/>
            <a:ext cx="5793253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0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SMOOTHIES</a:t>
            </a:r>
            <a:endParaRPr lang="en-US" sz="7000" b="1" kern="1200" spc="190" baseline="30000" dirty="0">
              <a:solidFill>
                <a:schemeClr val="bg2">
                  <a:lumMod val="25000"/>
                </a:schemeClr>
              </a:solidFill>
              <a:effectLst/>
              <a:latin typeface="Arial" panose="020B0604020202020204" pitchFamily="34" charset="0"/>
              <a:ea typeface="Pike Bold" pitchFamily="2" charset="77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7B6BB9D-73CD-96F7-5AAD-CACA5323F885}"/>
              </a:ext>
            </a:extLst>
          </p:cNvPr>
          <p:cNvSpPr/>
          <p:nvPr userDrawn="1"/>
        </p:nvSpPr>
        <p:spPr>
          <a:xfrm>
            <a:off x="2596896" y="14692756"/>
            <a:ext cx="8239563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0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ALSO AVAILABLE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47B033D-91C9-901A-A262-24A239697E3E}"/>
              </a:ext>
            </a:extLst>
          </p:cNvPr>
          <p:cNvSpPr/>
          <p:nvPr userDrawn="1"/>
        </p:nvSpPr>
        <p:spPr>
          <a:xfrm>
            <a:off x="21253764" y="4660918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A99F4AA-4F1C-F86F-C14E-307AE11569FB}"/>
              </a:ext>
            </a:extLst>
          </p:cNvPr>
          <p:cNvSpPr/>
          <p:nvPr userDrawn="1"/>
        </p:nvSpPr>
        <p:spPr>
          <a:xfrm>
            <a:off x="26050888" y="4660918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EC9633A-6F5B-0BCB-6518-D82FFAF6DBE2}"/>
              </a:ext>
            </a:extLst>
          </p:cNvPr>
          <p:cNvSpPr/>
          <p:nvPr userDrawn="1"/>
        </p:nvSpPr>
        <p:spPr>
          <a:xfrm>
            <a:off x="33001600" y="4660919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A4C4A62-4D97-FB4A-AEB1-0DBC538E9033}"/>
              </a:ext>
            </a:extLst>
          </p:cNvPr>
          <p:cNvSpPr/>
          <p:nvPr userDrawn="1"/>
        </p:nvSpPr>
        <p:spPr>
          <a:xfrm>
            <a:off x="21253764" y="14786224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2CE4A29-A85C-38E2-786C-4D36AF814E20}"/>
              </a:ext>
            </a:extLst>
          </p:cNvPr>
          <p:cNvSpPr/>
          <p:nvPr userDrawn="1"/>
        </p:nvSpPr>
        <p:spPr>
          <a:xfrm>
            <a:off x="26050888" y="14786224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D6C5AEF-986F-0578-F0E9-4C0A4F1CBBB8}"/>
              </a:ext>
            </a:extLst>
          </p:cNvPr>
          <p:cNvSpPr/>
          <p:nvPr userDrawn="1"/>
        </p:nvSpPr>
        <p:spPr>
          <a:xfrm>
            <a:off x="33001600" y="14786225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</p:spTree>
    <p:extLst>
      <p:ext uri="{BB962C8B-B14F-4D97-AF65-F5344CB8AC3E}">
        <p14:creationId xmlns:p14="http://schemas.microsoft.com/office/powerpoint/2010/main" val="2151273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81D44E9-5C16-4B39-8F81-11E0B362C84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51206400" cy="28803600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C1D7A6B5-CDDA-4DE2-90E1-62CC2E3E611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6390041" y="819146"/>
            <a:ext cx="3360105" cy="312815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9D9DE29-FE9C-40EC-8B4D-CCE5F750AD82}"/>
              </a:ext>
            </a:extLst>
          </p:cNvPr>
          <p:cNvSpPr txBox="1"/>
          <p:nvPr userDrawn="1"/>
        </p:nvSpPr>
        <p:spPr>
          <a:xfrm>
            <a:off x="32870463" y="27338811"/>
            <a:ext cx="18069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2,000 calories a day is used for general nutrition advice, but calorie needs vary.</a:t>
            </a:r>
          </a:p>
          <a:p>
            <a:pPr algn="r"/>
            <a:r>
              <a:rPr lang="en-US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Additional nutrition information available upon request.</a:t>
            </a:r>
          </a:p>
          <a:p>
            <a:pPr algn="r"/>
            <a:r>
              <a:rPr lang="en-US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Nestlé uses Starbucks trademarks under license. © 2023 Starbucks Corporation. 6/23.</a:t>
            </a:r>
          </a:p>
        </p:txBody>
      </p:sp>
    </p:spTree>
    <p:extLst>
      <p:ext uri="{BB962C8B-B14F-4D97-AF65-F5344CB8AC3E}">
        <p14:creationId xmlns:p14="http://schemas.microsoft.com/office/powerpoint/2010/main" val="81249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</p:sldLayoutIdLst>
  <p:txStyles>
    <p:titleStyle>
      <a:lvl1pPr algn="l" defTabSz="4375715" rtl="0" eaLnBrk="1" latinLnBrk="0" hangingPunct="1">
        <a:lnSpc>
          <a:spcPct val="90000"/>
        </a:lnSpc>
        <a:spcBef>
          <a:spcPct val="0"/>
        </a:spcBef>
        <a:buNone/>
        <a:defRPr sz="210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3926" indent="-1093926" algn="l" defTabSz="4375715" rtl="0" eaLnBrk="1" latinLnBrk="0" hangingPunct="1">
        <a:lnSpc>
          <a:spcPct val="90000"/>
        </a:lnSpc>
        <a:spcBef>
          <a:spcPts val="4788"/>
        </a:spcBef>
        <a:buFont typeface="Arial" panose="020B0604020202020204" pitchFamily="34" charset="0"/>
        <a:buChar char="•"/>
        <a:defRPr sz="13397" kern="1200">
          <a:solidFill>
            <a:schemeClr val="tx1"/>
          </a:solidFill>
          <a:latin typeface="+mn-lt"/>
          <a:ea typeface="+mn-ea"/>
          <a:cs typeface="+mn-cs"/>
        </a:defRPr>
      </a:lvl1pPr>
      <a:lvl2pPr marL="328177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11488" kern="1200">
          <a:solidFill>
            <a:schemeClr val="tx1"/>
          </a:solidFill>
          <a:latin typeface="+mn-lt"/>
          <a:ea typeface="+mn-ea"/>
          <a:cs typeface="+mn-cs"/>
        </a:defRPr>
      </a:lvl2pPr>
      <a:lvl3pPr marL="546963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9571" kern="1200">
          <a:solidFill>
            <a:schemeClr val="tx1"/>
          </a:solidFill>
          <a:latin typeface="+mn-lt"/>
          <a:ea typeface="+mn-ea"/>
          <a:cs typeface="+mn-cs"/>
        </a:defRPr>
      </a:lvl3pPr>
      <a:lvl4pPr marL="765748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984534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2033202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4221064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640891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8596769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1pPr>
      <a:lvl2pPr marL="218786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2pPr>
      <a:lvl3pPr marL="4375715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3pPr>
      <a:lvl4pPr marL="656356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875142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093927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312713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531499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750284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81D44E9-5C16-4B39-8F81-11E0B362C84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51206400" cy="28803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9D9DE29-FE9C-40EC-8B4D-CCE5F750AD82}"/>
              </a:ext>
            </a:extLst>
          </p:cNvPr>
          <p:cNvSpPr txBox="1"/>
          <p:nvPr userDrawn="1"/>
        </p:nvSpPr>
        <p:spPr>
          <a:xfrm>
            <a:off x="32870463" y="27338811"/>
            <a:ext cx="18069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2,000 calories a day is used for general nutrition advice, but calorie needs vary.</a:t>
            </a:r>
          </a:p>
          <a:p>
            <a:pPr algn="r"/>
            <a:r>
              <a:rPr lang="en-US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Additional nutrition information available upon request.</a:t>
            </a:r>
          </a:p>
          <a:p>
            <a:pPr algn="r"/>
            <a:r>
              <a:rPr lang="en-US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Nestlé uses Starbucks trademarks under license. © 2023 Starbucks Corporation. </a:t>
            </a:r>
            <a:r>
              <a:rPr lang="en-US" sz="2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6/23</a:t>
            </a:r>
            <a:r>
              <a:rPr lang="en-US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563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4" r:id="rId1"/>
    <p:sldLayoutId id="2147483935" r:id="rId2"/>
    <p:sldLayoutId id="2147483936" r:id="rId3"/>
  </p:sldLayoutIdLst>
  <p:txStyles>
    <p:titleStyle>
      <a:lvl1pPr algn="l" defTabSz="4375715" rtl="0" eaLnBrk="1" latinLnBrk="0" hangingPunct="1">
        <a:lnSpc>
          <a:spcPct val="90000"/>
        </a:lnSpc>
        <a:spcBef>
          <a:spcPct val="0"/>
        </a:spcBef>
        <a:buNone/>
        <a:defRPr sz="210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3926" indent="-1093926" algn="l" defTabSz="4375715" rtl="0" eaLnBrk="1" latinLnBrk="0" hangingPunct="1">
        <a:lnSpc>
          <a:spcPct val="90000"/>
        </a:lnSpc>
        <a:spcBef>
          <a:spcPts val="4788"/>
        </a:spcBef>
        <a:buFont typeface="Arial" panose="020B0604020202020204" pitchFamily="34" charset="0"/>
        <a:buChar char="•"/>
        <a:defRPr sz="13397" kern="1200">
          <a:solidFill>
            <a:schemeClr val="tx1"/>
          </a:solidFill>
          <a:latin typeface="+mn-lt"/>
          <a:ea typeface="+mn-ea"/>
          <a:cs typeface="+mn-cs"/>
        </a:defRPr>
      </a:lvl1pPr>
      <a:lvl2pPr marL="328177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11488" kern="1200">
          <a:solidFill>
            <a:schemeClr val="tx1"/>
          </a:solidFill>
          <a:latin typeface="+mn-lt"/>
          <a:ea typeface="+mn-ea"/>
          <a:cs typeface="+mn-cs"/>
        </a:defRPr>
      </a:lvl2pPr>
      <a:lvl3pPr marL="546963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9571" kern="1200">
          <a:solidFill>
            <a:schemeClr val="tx1"/>
          </a:solidFill>
          <a:latin typeface="+mn-lt"/>
          <a:ea typeface="+mn-ea"/>
          <a:cs typeface="+mn-cs"/>
        </a:defRPr>
      </a:lvl3pPr>
      <a:lvl4pPr marL="765748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984534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2033202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4221064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640891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8596769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1pPr>
      <a:lvl2pPr marL="218786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2pPr>
      <a:lvl3pPr marL="4375715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3pPr>
      <a:lvl4pPr marL="656356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875142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093927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312713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531499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750284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5C72911E-CEFC-42B4-8C16-D8EC6A6A599C}"/>
              </a:ext>
            </a:extLst>
          </p:cNvPr>
          <p:cNvSpPr txBox="1">
            <a:spLocks/>
          </p:cNvSpPr>
          <p:nvPr/>
        </p:nvSpPr>
        <p:spPr>
          <a:xfrm>
            <a:off x="2651657" y="4843707"/>
            <a:ext cx="20697954" cy="9762456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Caffè Latte	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Cappuccino	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Caffè Mocha	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Caramel Macchiato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White Chocolate Mocha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Iced Coffee	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Cold Brew Coffee	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Cold Brew with Cold Foam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Salted Caramel Cream Cold Brew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Freshly Brewed Coffee</a:t>
            </a:r>
            <a:b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kumimoji="0" lang="en-US" sz="40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Regular or Decaf</a:t>
            </a:r>
            <a:endParaRPr kumimoji="0" lang="en-US" sz="510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Hot Chocolate</a:t>
            </a:r>
            <a:endParaRPr lang="en-US" sz="5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0426939-EAE7-4A63-A5BA-9E4817FCFCEA}"/>
              </a:ext>
            </a:extLst>
          </p:cNvPr>
          <p:cNvSpPr txBox="1">
            <a:spLocks/>
          </p:cNvSpPr>
          <p:nvPr/>
        </p:nvSpPr>
        <p:spPr>
          <a:xfrm>
            <a:off x="19966604" y="4888571"/>
            <a:ext cx="7436579" cy="97870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  <a:b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en-US" sz="510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  <a:endParaRPr lang="en-US" sz="5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EFCA8D30-2FE2-4CB5-8D50-C2C938622018}"/>
              </a:ext>
            </a:extLst>
          </p:cNvPr>
          <p:cNvSpPr txBox="1">
            <a:spLocks/>
          </p:cNvSpPr>
          <p:nvPr/>
        </p:nvSpPr>
        <p:spPr>
          <a:xfrm>
            <a:off x="26013021" y="4888135"/>
            <a:ext cx="7436579" cy="97870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  <a:b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en-US" sz="510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  <a:endParaRPr lang="en-US" sz="5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006C474A-C0C9-4E81-903D-DCCE69BF27B8}"/>
              </a:ext>
            </a:extLst>
          </p:cNvPr>
          <p:cNvSpPr txBox="1">
            <a:spLocks/>
          </p:cNvSpPr>
          <p:nvPr/>
        </p:nvSpPr>
        <p:spPr>
          <a:xfrm>
            <a:off x="32117850" y="4888136"/>
            <a:ext cx="7436579" cy="97870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  <a:b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en-US" sz="510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  <a:endParaRPr lang="en-US" sz="5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7DE5AA83-7D41-4C31-9B6E-518D634A542B}"/>
              </a:ext>
            </a:extLst>
          </p:cNvPr>
          <p:cNvSpPr txBox="1">
            <a:spLocks/>
          </p:cNvSpPr>
          <p:nvPr/>
        </p:nvSpPr>
        <p:spPr>
          <a:xfrm>
            <a:off x="2844804" y="24422418"/>
            <a:ext cx="5265611" cy="1640966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$.xx add shot</a:t>
            </a:r>
          </a:p>
          <a:p>
            <a:pPr marL="0" indent="0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&lt;Cal.&gt;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8BF766D1-AAB4-47CA-9999-D1AAEBBFFC64}"/>
              </a:ext>
            </a:extLst>
          </p:cNvPr>
          <p:cNvSpPr txBox="1">
            <a:spLocks/>
          </p:cNvSpPr>
          <p:nvPr/>
        </p:nvSpPr>
        <p:spPr>
          <a:xfrm>
            <a:off x="10357022" y="24358472"/>
            <a:ext cx="5265611" cy="168103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indent="0" defTabSz="4375715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5100">
                <a:solidFill>
                  <a:schemeClr val="bg1"/>
                </a:solidFill>
              </a:defRPr>
            </a:lvl1pPr>
            <a:lvl2pPr marL="328177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/>
            </a:lvl2pPr>
            <a:lvl3pPr marL="546963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/>
            </a:lvl3pPr>
            <a:lvl4pPr marL="765748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4pPr>
            <a:lvl5pPr marL="984534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5pPr>
            <a:lvl6pPr marL="12033202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6pPr>
            <a:lvl7pPr marL="14221064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7pPr>
            <a:lvl8pPr marL="1640891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8pPr>
            <a:lvl9pPr marL="18596769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9pPr>
          </a:lstStyle>
          <a:p>
            <a:r>
              <a:rPr lang="en-US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&lt;Price&gt;</a:t>
            </a:r>
          </a:p>
          <a:p>
            <a:r>
              <a:rPr lang="en-US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&lt;Cal.&gt;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3041F5C0-4EAD-4FBB-BE6E-2D8BFFD22215}"/>
              </a:ext>
            </a:extLst>
          </p:cNvPr>
          <p:cNvSpPr txBox="1">
            <a:spLocks/>
          </p:cNvSpPr>
          <p:nvPr/>
        </p:nvSpPr>
        <p:spPr>
          <a:xfrm>
            <a:off x="17869241" y="24375046"/>
            <a:ext cx="5480370" cy="168103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indent="0" defTabSz="4375715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5100">
                <a:solidFill>
                  <a:schemeClr val="bg1"/>
                </a:solidFill>
              </a:defRPr>
            </a:lvl1pPr>
            <a:lvl2pPr marL="328177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/>
            </a:lvl2pPr>
            <a:lvl3pPr marL="546963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/>
            </a:lvl3pPr>
            <a:lvl4pPr marL="765748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4pPr>
            <a:lvl5pPr marL="984534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5pPr>
            <a:lvl6pPr marL="12033202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6pPr>
            <a:lvl7pPr marL="14221064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7pPr>
            <a:lvl8pPr marL="1640891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8pPr>
            <a:lvl9pPr marL="18596769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9pPr>
          </a:lstStyle>
          <a:p>
            <a:r>
              <a:rPr lang="en-US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$.xx per pump </a:t>
            </a:r>
          </a:p>
          <a:p>
            <a:r>
              <a:rPr lang="en-US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regular or </a:t>
            </a:r>
            <a:br>
              <a:rPr lang="en-US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sugar-free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A1589E0F-AAFF-4416-ABC9-367D686712E5}"/>
              </a:ext>
            </a:extLst>
          </p:cNvPr>
          <p:cNvSpPr txBox="1">
            <a:spLocks/>
          </p:cNvSpPr>
          <p:nvPr/>
        </p:nvSpPr>
        <p:spPr>
          <a:xfrm>
            <a:off x="25820591" y="24358472"/>
            <a:ext cx="5277030" cy="1681035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indent="0" defTabSz="4375715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5100">
                <a:solidFill>
                  <a:schemeClr val="bg1"/>
                </a:solidFill>
              </a:defRPr>
            </a:lvl1pPr>
            <a:lvl2pPr marL="328177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/>
            </a:lvl2pPr>
            <a:lvl3pPr marL="546963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/>
            </a:lvl3pPr>
            <a:lvl4pPr marL="765748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4pPr>
            <a:lvl5pPr marL="984534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5pPr>
            <a:lvl6pPr marL="12033202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6pPr>
            <a:lvl7pPr marL="14221064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7pPr>
            <a:lvl8pPr marL="1640891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8pPr>
            <a:lvl9pPr marL="18596769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9pPr>
          </a:lstStyle>
          <a:p>
            <a:r>
              <a:rPr lang="en-US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&lt;Price&gt;</a:t>
            </a:r>
          </a:p>
          <a:p>
            <a:r>
              <a:rPr lang="en-US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&lt;Cal.&gt;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EF0708B-0D94-41DE-BD21-36BEA9455345}"/>
              </a:ext>
            </a:extLst>
          </p:cNvPr>
          <p:cNvSpPr/>
          <p:nvPr/>
        </p:nvSpPr>
        <p:spPr>
          <a:xfrm>
            <a:off x="28835697" y="23369796"/>
            <a:ext cx="12050634" cy="7005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Coconutmilk, Almondmilk, Soymilk, </a:t>
            </a:r>
            <a:r>
              <a:rPr lang="en-US" dirty="0" err="1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Oatmilk</a:t>
            </a:r>
            <a:endParaRPr lang="en-US" dirty="0">
              <a:solidFill>
                <a:srgbClr val="3B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4473FF3F-460A-4527-AC65-2EED596FDEE0}"/>
              </a:ext>
            </a:extLst>
          </p:cNvPr>
          <p:cNvSpPr txBox="1">
            <a:spLocks/>
          </p:cNvSpPr>
          <p:nvPr/>
        </p:nvSpPr>
        <p:spPr>
          <a:xfrm>
            <a:off x="2477452" y="968941"/>
            <a:ext cx="31928540" cy="2928377"/>
          </a:xfrm>
          <a:prstGeom prst="rect">
            <a:avLst/>
          </a:prstGeom>
        </p:spPr>
        <p:txBody>
          <a:bodyPr>
            <a:norm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5500" b="1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Café Name Here</a:t>
            </a:r>
          </a:p>
        </p:txBody>
      </p:sp>
    </p:spTree>
    <p:extLst>
      <p:ext uri="{BB962C8B-B14F-4D97-AF65-F5344CB8AC3E}">
        <p14:creationId xmlns:p14="http://schemas.microsoft.com/office/powerpoint/2010/main" val="749853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C1D4589-4C52-4056-8CE6-933DA4E8341D}"/>
              </a:ext>
            </a:extLst>
          </p:cNvPr>
          <p:cNvSpPr txBox="1">
            <a:spLocks/>
          </p:cNvSpPr>
          <p:nvPr/>
        </p:nvSpPr>
        <p:spPr>
          <a:xfrm>
            <a:off x="2735237" y="6183283"/>
            <a:ext cx="15866305" cy="9762456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Shaken Iced Tea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Iced Black Tea, Iced Passion Tango</a:t>
            </a:r>
            <a:r>
              <a:rPr lang="en-US" sz="5100" baseline="300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Tea, </a:t>
            </a:r>
            <a:b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Iced Green Tea 	• Add Lemonade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Chai Latte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Hot Brewed Tea </a:t>
            </a:r>
            <a:r>
              <a:rPr lang="en-US" sz="5100" dirty="0" err="1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Filterbags</a:t>
            </a:r>
            <a:endParaRPr lang="en-US" sz="5100" dirty="0">
              <a:solidFill>
                <a:srgbClr val="3B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Radiant Green, English Breakfast, </a:t>
            </a:r>
            <a:b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Modern Earl Grey, Chamomile Blush, </a:t>
            </a:r>
            <a:b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Harmonic Mint, Jasmine Citrus, </a:t>
            </a:r>
            <a:b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Ginger Peach, Classic Chai, Hibiscus Spice</a:t>
            </a:r>
          </a:p>
          <a:p>
            <a:pPr lvl="1"/>
            <a:endParaRPr lang="en-US" sz="5100" dirty="0">
              <a:solidFill>
                <a:srgbClr val="3B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5100" dirty="0">
              <a:solidFill>
                <a:srgbClr val="3B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863E4C01-B477-4804-AED8-34B3F24619D3}"/>
              </a:ext>
            </a:extLst>
          </p:cNvPr>
          <p:cNvSpPr txBox="1">
            <a:spLocks/>
          </p:cNvSpPr>
          <p:nvPr/>
        </p:nvSpPr>
        <p:spPr>
          <a:xfrm>
            <a:off x="19892505" y="6146707"/>
            <a:ext cx="7436579" cy="97870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150000"/>
              </a:lnSpc>
              <a:buNone/>
            </a:pPr>
            <a:endParaRPr lang="en-US" sz="5100" dirty="0">
              <a:solidFill>
                <a:srgbClr val="3B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1D284D76-56BD-4544-A2ED-12544B249C46}"/>
              </a:ext>
            </a:extLst>
          </p:cNvPr>
          <p:cNvSpPr txBox="1">
            <a:spLocks/>
          </p:cNvSpPr>
          <p:nvPr/>
        </p:nvSpPr>
        <p:spPr>
          <a:xfrm>
            <a:off x="25854665" y="6146707"/>
            <a:ext cx="7436579" cy="97870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150000"/>
              </a:lnSpc>
              <a:buNone/>
            </a:pPr>
            <a:endParaRPr lang="en-US" sz="5100" dirty="0">
              <a:solidFill>
                <a:srgbClr val="3B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rgbClr val="3B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EC7BB31A-85AC-415A-9B1D-3037F32DDE24}"/>
              </a:ext>
            </a:extLst>
          </p:cNvPr>
          <p:cNvSpPr txBox="1">
            <a:spLocks/>
          </p:cNvSpPr>
          <p:nvPr/>
        </p:nvSpPr>
        <p:spPr>
          <a:xfrm>
            <a:off x="32051417" y="6146707"/>
            <a:ext cx="7436579" cy="97870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150000"/>
              </a:lnSpc>
              <a:buNone/>
            </a:pPr>
            <a:endParaRPr lang="en-US" sz="5100" dirty="0">
              <a:solidFill>
                <a:srgbClr val="3B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11E24F05-3521-4090-8E9B-42E24A720436}"/>
              </a:ext>
            </a:extLst>
          </p:cNvPr>
          <p:cNvSpPr txBox="1">
            <a:spLocks/>
          </p:cNvSpPr>
          <p:nvPr/>
        </p:nvSpPr>
        <p:spPr>
          <a:xfrm>
            <a:off x="11475375" y="9911779"/>
            <a:ext cx="5265611" cy="168103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indent="0" defTabSz="4375715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5100">
                <a:solidFill>
                  <a:schemeClr val="bg1"/>
                </a:solidFill>
              </a:defRPr>
            </a:lvl1pPr>
            <a:lvl2pPr marL="328177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/>
            </a:lvl2pPr>
            <a:lvl3pPr marL="546963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/>
            </a:lvl3pPr>
            <a:lvl4pPr marL="765748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4pPr>
            <a:lvl5pPr marL="984534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5pPr>
            <a:lvl6pPr marL="12033202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6pPr>
            <a:lvl7pPr marL="14221064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7pPr>
            <a:lvl8pPr marL="1640891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8pPr>
            <a:lvl9pPr marL="18596769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9pPr>
          </a:lstStyle>
          <a:p>
            <a:endParaRPr lang="en-US" dirty="0">
              <a:solidFill>
                <a:srgbClr val="3B383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031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E7FCE4CD-37CF-45BA-8658-5E05855A0FFB}"/>
              </a:ext>
            </a:extLst>
          </p:cNvPr>
          <p:cNvSpPr txBox="1">
            <a:spLocks/>
          </p:cNvSpPr>
          <p:nvPr/>
        </p:nvSpPr>
        <p:spPr>
          <a:xfrm>
            <a:off x="2653558" y="17157574"/>
            <a:ext cx="17378647" cy="9177146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Coffee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Coffee	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Caramel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Mocha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Crème (coffee-free)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Vanilla Bean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Strawberry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Double Chocolaty Chip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B447CA00-37CD-42E1-BB1E-AB397B7023D8}"/>
              </a:ext>
            </a:extLst>
          </p:cNvPr>
          <p:cNvSpPr txBox="1">
            <a:spLocks/>
          </p:cNvSpPr>
          <p:nvPr/>
        </p:nvSpPr>
        <p:spPr>
          <a:xfrm>
            <a:off x="19722122" y="18090410"/>
            <a:ext cx="7436579" cy="5350712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87852" lvl="1" indent="0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2187852" lvl="1" indent="0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2187852" lvl="1" indent="0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0E12594-7B1D-4D66-B20F-BDD4CA0A614A}"/>
              </a:ext>
            </a:extLst>
          </p:cNvPr>
          <p:cNvSpPr txBox="1">
            <a:spLocks/>
          </p:cNvSpPr>
          <p:nvPr/>
        </p:nvSpPr>
        <p:spPr>
          <a:xfrm>
            <a:off x="25629848" y="18090410"/>
            <a:ext cx="7436579" cy="5350712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87852" lvl="1" indent="0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2187852" lvl="1" indent="0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2187852" lvl="1" indent="0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88E93AA7-F517-464B-96A8-01C55951D4F1}"/>
              </a:ext>
            </a:extLst>
          </p:cNvPr>
          <p:cNvSpPr txBox="1">
            <a:spLocks/>
          </p:cNvSpPr>
          <p:nvPr/>
        </p:nvSpPr>
        <p:spPr>
          <a:xfrm>
            <a:off x="31535077" y="18090410"/>
            <a:ext cx="7436579" cy="5350712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87852" lvl="1" indent="0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2187852" lvl="1" indent="0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2187852" lvl="1" indent="0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EB1161-2B0C-4670-86B8-0F3B4DE7F973}"/>
              </a:ext>
            </a:extLst>
          </p:cNvPr>
          <p:cNvSpPr/>
          <p:nvPr/>
        </p:nvSpPr>
        <p:spPr>
          <a:xfrm>
            <a:off x="33838544" y="22348188"/>
            <a:ext cx="3385862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5100" dirty="0">
                <a:solidFill>
                  <a:srgbClr val="3B3838"/>
                </a:solidFill>
              </a:rPr>
              <a:t>&lt;Price/Cal.&gt;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FF0AC20-5ECC-4ABD-A15B-1713A85C13AD}"/>
              </a:ext>
            </a:extLst>
          </p:cNvPr>
          <p:cNvSpPr/>
          <p:nvPr/>
        </p:nvSpPr>
        <p:spPr>
          <a:xfrm>
            <a:off x="22033252" y="22348188"/>
            <a:ext cx="3385862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5100" dirty="0">
                <a:solidFill>
                  <a:srgbClr val="3B3838"/>
                </a:solidFill>
              </a:rPr>
              <a:t>&lt;Price/Cal.&gt;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D836725-6258-489C-A10A-15DFC83D56DE}"/>
              </a:ext>
            </a:extLst>
          </p:cNvPr>
          <p:cNvSpPr/>
          <p:nvPr/>
        </p:nvSpPr>
        <p:spPr>
          <a:xfrm>
            <a:off x="27891156" y="22348187"/>
            <a:ext cx="3385862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5100" dirty="0">
                <a:solidFill>
                  <a:srgbClr val="3B3838"/>
                </a:solidFill>
              </a:rPr>
              <a:t>&lt;Price/Cal.&gt;</a:t>
            </a:r>
          </a:p>
        </p:txBody>
      </p:sp>
      <p:sp>
        <p:nvSpPr>
          <p:cNvPr id="13" name="Text Placeholder 1">
            <a:extLst>
              <a:ext uri="{FF2B5EF4-FFF2-40B4-BE49-F238E27FC236}">
                <a16:creationId xmlns:a16="http://schemas.microsoft.com/office/drawing/2014/main" id="{F090C815-68E6-7C1E-22CC-009077876A70}"/>
              </a:ext>
            </a:extLst>
          </p:cNvPr>
          <p:cNvSpPr txBox="1">
            <a:spLocks/>
          </p:cNvSpPr>
          <p:nvPr/>
        </p:nvSpPr>
        <p:spPr>
          <a:xfrm>
            <a:off x="2699141" y="5004914"/>
            <a:ext cx="17333064" cy="8321927"/>
          </a:xfrm>
          <a:prstGeom prst="rect">
            <a:avLst/>
          </a:prstGeom>
        </p:spPr>
        <p:txBody>
          <a:bodyPr lIns="91440" tIns="45720" rIns="91440" bIns="45720" anchor="t">
            <a:norm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5100">
                <a:solidFill>
                  <a:srgbClr val="3B3838"/>
                </a:solidFill>
                <a:latin typeface="Arial"/>
                <a:cs typeface="Arial"/>
              </a:rPr>
              <a:t>Strawberry Açaí</a:t>
            </a: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Mango </a:t>
            </a:r>
            <a:r>
              <a:rPr lang="en-US" sz="5100" dirty="0" err="1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Dragonfruit</a:t>
            </a:r>
            <a:endParaRPr lang="en-US" sz="5100" dirty="0">
              <a:solidFill>
                <a:srgbClr val="3B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Pineapple Passionfruit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Frozen Strawberry </a:t>
            </a:r>
            <a:r>
              <a:rPr lang="en-US" sz="5100" dirty="0" err="1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Açaí</a:t>
            </a: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Lemonade  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Frozen Mango </a:t>
            </a:r>
            <a:r>
              <a:rPr lang="en-US" sz="5100" dirty="0" err="1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Dragonfruit</a:t>
            </a: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Lemonade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Frozen Pineapple Passionfruit Lemonade  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5100" dirty="0">
              <a:solidFill>
                <a:srgbClr val="3B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5504760F-94EB-27D1-6036-6E844EFB2712}"/>
              </a:ext>
            </a:extLst>
          </p:cNvPr>
          <p:cNvSpPr txBox="1">
            <a:spLocks/>
          </p:cNvSpPr>
          <p:nvPr/>
        </p:nvSpPr>
        <p:spPr>
          <a:xfrm>
            <a:off x="20032205" y="4960801"/>
            <a:ext cx="7436579" cy="8366040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rgbClr val="3B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9CE377A3-D05F-093C-BC99-114A78ECC6F0}"/>
              </a:ext>
            </a:extLst>
          </p:cNvPr>
          <p:cNvSpPr txBox="1">
            <a:spLocks/>
          </p:cNvSpPr>
          <p:nvPr/>
        </p:nvSpPr>
        <p:spPr>
          <a:xfrm>
            <a:off x="25966961" y="4900645"/>
            <a:ext cx="7436579" cy="8088178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rgbClr val="3B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386421CE-5932-15E6-8BC3-181CC044023B}"/>
              </a:ext>
            </a:extLst>
          </p:cNvPr>
          <p:cNvSpPr txBox="1">
            <a:spLocks/>
          </p:cNvSpPr>
          <p:nvPr/>
        </p:nvSpPr>
        <p:spPr>
          <a:xfrm>
            <a:off x="31984221" y="4916679"/>
            <a:ext cx="7436579" cy="8410162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rgbClr val="3B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54450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5B4C4404-0901-4B2B-AACA-6DD031D73F81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F5C5E9-CBF7-4764-B1E5-65CFF048DE0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9294792" y="20372067"/>
            <a:ext cx="10138111" cy="660181"/>
          </a:xfrm>
        </p:spPr>
        <p:txBody>
          <a:bodyPr/>
          <a:lstStyle/>
          <a:p>
            <a:pPr algn="ctr"/>
            <a:endParaRPr lang="en-US" dirty="0"/>
          </a:p>
        </p:txBody>
      </p:sp>
      <p:sp>
        <p:nvSpPr>
          <p:cNvPr id="4" name="Text Placeholder 18">
            <a:extLst>
              <a:ext uri="{FF2B5EF4-FFF2-40B4-BE49-F238E27FC236}">
                <a16:creationId xmlns:a16="http://schemas.microsoft.com/office/drawing/2014/main" id="{D0D82B64-B68B-4477-82B4-0EDD021DA2D4}"/>
              </a:ext>
            </a:extLst>
          </p:cNvPr>
          <p:cNvSpPr txBox="1">
            <a:spLocks/>
          </p:cNvSpPr>
          <p:nvPr/>
        </p:nvSpPr>
        <p:spPr>
          <a:xfrm>
            <a:off x="2694517" y="16188724"/>
            <a:ext cx="20697954" cy="7195815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510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1</a:t>
            </a:r>
          </a:p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510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2</a:t>
            </a:r>
          </a:p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510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3</a:t>
            </a:r>
          </a:p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510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4</a:t>
            </a:r>
          </a:p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510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5</a:t>
            </a:r>
          </a:p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510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6</a:t>
            </a:r>
            <a:endParaRPr lang="en-US" sz="5100" dirty="0">
              <a:solidFill>
                <a:srgbClr val="3B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22428CC-FE76-4304-B5D3-0DA765CBF7F8}"/>
              </a:ext>
            </a:extLst>
          </p:cNvPr>
          <p:cNvSpPr txBox="1">
            <a:spLocks/>
          </p:cNvSpPr>
          <p:nvPr/>
        </p:nvSpPr>
        <p:spPr>
          <a:xfrm>
            <a:off x="2715143" y="6195476"/>
            <a:ext cx="20697954" cy="1970455"/>
          </a:xfrm>
          <a:prstGeom prst="rect">
            <a:avLst/>
          </a:prstGeom>
        </p:spPr>
        <p:txBody>
          <a:bodyPr>
            <a:norm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Fruit Smoothie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Mango, Strawberry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91FF4119-D0C5-4BD1-B78E-45003BD192C9}"/>
              </a:ext>
            </a:extLst>
          </p:cNvPr>
          <p:cNvSpPr txBox="1">
            <a:spLocks/>
          </p:cNvSpPr>
          <p:nvPr/>
        </p:nvSpPr>
        <p:spPr>
          <a:xfrm>
            <a:off x="20218126" y="6195476"/>
            <a:ext cx="7055579" cy="1970455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rgbClr val="3B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3694EE14-3F7E-48EE-B148-B02777F14480}"/>
              </a:ext>
            </a:extLst>
          </p:cNvPr>
          <p:cNvSpPr txBox="1">
            <a:spLocks/>
          </p:cNvSpPr>
          <p:nvPr/>
        </p:nvSpPr>
        <p:spPr>
          <a:xfrm>
            <a:off x="26000068" y="16188724"/>
            <a:ext cx="7436579" cy="97870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5B1E39B-EAF9-476A-BC2F-99A21B255EBC}"/>
              </a:ext>
            </a:extLst>
          </p:cNvPr>
          <p:cNvSpPr txBox="1">
            <a:spLocks/>
          </p:cNvSpPr>
          <p:nvPr/>
        </p:nvSpPr>
        <p:spPr>
          <a:xfrm>
            <a:off x="31870912" y="16188724"/>
            <a:ext cx="7436579" cy="96727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FB90421A-3056-48AC-B303-545EEBE73242}"/>
              </a:ext>
            </a:extLst>
          </p:cNvPr>
          <p:cNvSpPr txBox="1">
            <a:spLocks/>
          </p:cNvSpPr>
          <p:nvPr/>
        </p:nvSpPr>
        <p:spPr>
          <a:xfrm>
            <a:off x="20065726" y="16188724"/>
            <a:ext cx="7436579" cy="9823251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FFE4EDB6-8EBA-42C0-A29C-ACB11BC93CD6}"/>
              </a:ext>
            </a:extLst>
          </p:cNvPr>
          <p:cNvSpPr txBox="1">
            <a:spLocks/>
          </p:cNvSpPr>
          <p:nvPr/>
        </p:nvSpPr>
        <p:spPr>
          <a:xfrm>
            <a:off x="26000068" y="6195476"/>
            <a:ext cx="7055578" cy="1970455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rgbClr val="3B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60A0CF02-77B7-471A-AE29-906DCB4308D3}"/>
              </a:ext>
            </a:extLst>
          </p:cNvPr>
          <p:cNvSpPr txBox="1">
            <a:spLocks/>
          </p:cNvSpPr>
          <p:nvPr/>
        </p:nvSpPr>
        <p:spPr>
          <a:xfrm>
            <a:off x="32124912" y="6195476"/>
            <a:ext cx="7055579" cy="1970455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rgbClr val="3B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629477"/>
      </p:ext>
    </p:extLst>
  </p:cSld>
  <p:clrMapOvr>
    <a:masterClrMapping/>
  </p:clrMapOvr>
</p:sld>
</file>

<file path=ppt/theme/theme1.xml><?xml version="1.0" encoding="utf-8"?>
<a:theme xmlns:a="http://schemas.openxmlformats.org/drawingml/2006/main" name="Menu_StarbucksGreen_WP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Menu_StarbucksGreen_WP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B4387E95A73144A8F893938DB764581" ma:contentTypeVersion="15" ma:contentTypeDescription="Create a new document." ma:contentTypeScope="" ma:versionID="6eb0aa44ff1ee8b6dff2105c73a72d8f">
  <xsd:schema xmlns:xsd="http://www.w3.org/2001/XMLSchema" xmlns:xs="http://www.w3.org/2001/XMLSchema" xmlns:p="http://schemas.microsoft.com/office/2006/metadata/properties" xmlns:ns2="03534a1e-686b-46e4-a220-a3ad4ceb9d49" xmlns:ns3="591824da-964d-4933-ba42-eea658c6efed" targetNamespace="http://schemas.microsoft.com/office/2006/metadata/properties" ma:root="true" ma:fieldsID="f6501e81d57aa674aaa76ee512fbafb9" ns2:_="" ns3:_="">
    <xsd:import namespace="03534a1e-686b-46e4-a220-a3ad4ceb9d49"/>
    <xsd:import namespace="591824da-964d-4933-ba42-eea658c6efe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534a1e-686b-46e4-a220-a3ad4ceb9d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63b4f369-e68d-40dc-b20e-bd2c7c5d9b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1824da-964d-4933-ba42-eea658c6efed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88ef281-14ed-493d-9828-58c2bc9e7e01}" ma:internalName="TaxCatchAll" ma:showField="CatchAllData" ma:web="591824da-964d-4933-ba42-eea658c6efe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91824da-964d-4933-ba42-eea658c6efed" xsi:nil="true"/>
    <lcf76f155ced4ddcb4097134ff3c332f xmlns="03534a1e-686b-46e4-a220-a3ad4ceb9d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CC890C5-C50B-4777-9E49-8F1C318D1B59}"/>
</file>

<file path=customXml/itemProps2.xml><?xml version="1.0" encoding="utf-8"?>
<ds:datastoreItem xmlns:ds="http://schemas.openxmlformats.org/officeDocument/2006/customXml" ds:itemID="{98301254-92A5-468C-A14F-5C75C998B8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FE6D905-F678-438D-A86C-6098ED0191BB}">
  <ds:schemaRefs>
    <ds:schemaRef ds:uri="http://purl.org/dc/terms/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elements/1.1/"/>
    <ds:schemaRef ds:uri="http://schemas.openxmlformats.org/package/2006/metadata/core-properties"/>
    <ds:schemaRef ds:uri="9e238559-ee26-4787-b8f0-cb7bf2c774e4"/>
    <ds:schemaRef ds:uri="1d8ce65e-a454-40e9-933d-4b53c2249531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</TotalTime>
  <Words>653</Words>
  <Application>Microsoft Macintosh PowerPoint</Application>
  <PresentationFormat>Custom</PresentationFormat>
  <Paragraphs>144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Menu_StarbucksGreen_WPS</vt:lpstr>
      <vt:lpstr>1_Menu_StarbucksGreen_WPS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Dennis Swiec</dc:creator>
  <cp:lastModifiedBy>Jenny Bednarczyk</cp:lastModifiedBy>
  <cp:revision>19</cp:revision>
  <cp:lastPrinted>2020-11-18T21:37:25Z</cp:lastPrinted>
  <dcterms:created xsi:type="dcterms:W3CDTF">2020-11-04T16:35:40Z</dcterms:created>
  <dcterms:modified xsi:type="dcterms:W3CDTF">2023-05-17T17:18:00Z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0x010100AB4387E95A73144A8F893938DB764581</vt:lpwstr>
  </property>
  <property fmtid="{D5CDD505-2E9C-101B-9397-08002B2CF9AE}" pid="3" name="MSIP_Label_1ada0a2f-b917-4d51-b0d0-d418a10c8b23_Enabled">
    <vt:lpwstr>True</vt:lpwstr>
  </property>
  <property fmtid="{D5CDD505-2E9C-101B-9397-08002B2CF9AE}" pid="4" name="MSIP_Label_1ada0a2f-b917-4d51-b0d0-d418a10c8b23_SiteId">
    <vt:lpwstr>12a3af23-a769-4654-847f-958f3d479f4a</vt:lpwstr>
  </property>
  <property fmtid="{D5CDD505-2E9C-101B-9397-08002B2CF9AE}" pid="5" name="MSIP_Label_1ada0a2f-b917-4d51-b0d0-d418a10c8b23_Owner">
    <vt:lpwstr>Andres.Maturen@us.nestle.com</vt:lpwstr>
  </property>
  <property fmtid="{D5CDD505-2E9C-101B-9397-08002B2CF9AE}" pid="6" name="MSIP_Label_1ada0a2f-b917-4d51-b0d0-d418a10c8b23_SetDate">
    <vt:lpwstr>2020-12-22T22:15:53.8959626Z</vt:lpwstr>
  </property>
  <property fmtid="{D5CDD505-2E9C-101B-9397-08002B2CF9AE}" pid="7" name="MSIP_Label_1ada0a2f-b917-4d51-b0d0-d418a10c8b23_Name">
    <vt:lpwstr>General Use</vt:lpwstr>
  </property>
  <property fmtid="{D5CDD505-2E9C-101B-9397-08002B2CF9AE}" pid="8" name="MSIP_Label_1ada0a2f-b917-4d51-b0d0-d418a10c8b23_Application">
    <vt:lpwstr>Microsoft Azure Information Protection</vt:lpwstr>
  </property>
  <property fmtid="{D5CDD505-2E9C-101B-9397-08002B2CF9AE}" pid="9" name="MSIP_Label_1ada0a2f-b917-4d51-b0d0-d418a10c8b23_ActionId">
    <vt:lpwstr>b17ec438-bdb2-4a46-8657-c53f5303dc7e</vt:lpwstr>
  </property>
  <property fmtid="{D5CDD505-2E9C-101B-9397-08002B2CF9AE}" pid="10" name="MSIP_Label_1ada0a2f-b917-4d51-b0d0-d418a10c8b23_Extended_MSFT_Method">
    <vt:lpwstr>Automatic</vt:lpwstr>
  </property>
  <property fmtid="{D5CDD505-2E9C-101B-9397-08002B2CF9AE}" pid="11" name="Sensitivity">
    <vt:lpwstr>General Use</vt:lpwstr>
  </property>
  <property fmtid="{D5CDD505-2E9C-101B-9397-08002B2CF9AE}" pid="12" name="MediaServiceImageTags">
    <vt:lpwstr/>
  </property>
</Properties>
</file>