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</p:sldMasterIdLst>
  <p:sldIdLst>
    <p:sldId id="269" r:id="rId6"/>
    <p:sldId id="270" r:id="rId7"/>
  </p:sldIdLst>
  <p:sldSz cx="51206400" cy="288036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62"/>
    <p:restoredTop sz="94694"/>
  </p:normalViewPr>
  <p:slideViewPr>
    <p:cSldViewPr snapToGrid="0">
      <p:cViewPr>
        <p:scale>
          <a:sx n="84" d="100"/>
          <a:sy n="84" d="100"/>
        </p:scale>
        <p:origin x="-17296" y="-9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1C1CAF29-5C0A-F443-9175-D4E13AC039FC}"/>
    <pc:docChg chg="undo custSel modSld">
      <pc:chgData name="Jenny Bednarczyk" userId="7f9c8ffc-95af-4b04-92c4-fd32820764eb" providerId="ADAL" clId="{1C1CAF29-5C0A-F443-9175-D4E13AC039FC}" dt="2022-09-15T22:30:18.935" v="4"/>
      <pc:docMkLst>
        <pc:docMk/>
      </pc:docMkLst>
      <pc:sldChg chg="modSp mod modCm">
        <pc:chgData name="Jenny Bednarczyk" userId="7f9c8ffc-95af-4b04-92c4-fd32820764eb" providerId="ADAL" clId="{1C1CAF29-5C0A-F443-9175-D4E13AC039FC}" dt="2022-09-15T22:30:12.643" v="3"/>
        <pc:sldMkLst>
          <pc:docMk/>
          <pc:sldMk cId="3524153162" sldId="269"/>
        </pc:sldMkLst>
        <pc:spChg chg="mod">
          <ac:chgData name="Jenny Bednarczyk" userId="7f9c8ffc-95af-4b04-92c4-fd32820764eb" providerId="ADAL" clId="{1C1CAF29-5C0A-F443-9175-D4E13AC039FC}" dt="2022-09-15T22:29:58.637" v="2" actId="1076"/>
          <ac:spMkLst>
            <pc:docMk/>
            <pc:sldMk cId="3524153162" sldId="269"/>
            <ac:spMk id="10" creationId="{EFCA8D30-2FE2-4CB5-8D50-C2C938622018}"/>
          </ac:spMkLst>
        </pc:spChg>
      </pc:sldChg>
      <pc:sldChg chg="modCm">
        <pc:chgData name="Jenny Bednarczyk" userId="7f9c8ffc-95af-4b04-92c4-fd32820764eb" providerId="ADAL" clId="{1C1CAF29-5C0A-F443-9175-D4E13AC039FC}" dt="2022-09-15T22:30:18.935" v="4"/>
        <pc:sldMkLst>
          <pc:docMk/>
          <pc:sldMk cId="2810031712" sldId="270"/>
        </pc:sldMkLst>
      </pc:sldChg>
    </pc:docChg>
  </pc:docChgLst>
  <pc:docChgLst>
    <pc:chgData name="Jenny Bednarczyk" userId="7f9c8ffc-95af-4b04-92c4-fd32820764eb" providerId="ADAL" clId="{D3A4C249-631E-8F43-8581-EC017F9900C3}"/>
    <pc:docChg chg="undo custSel modSld modMainMaster">
      <pc:chgData name="Jenny Bednarczyk" userId="7f9c8ffc-95af-4b04-92c4-fd32820764eb" providerId="ADAL" clId="{D3A4C249-631E-8F43-8581-EC017F9900C3}" dt="2022-09-29T18:08:04.679" v="34" actId="1038"/>
      <pc:docMkLst>
        <pc:docMk/>
      </pc:docMkLst>
      <pc:sldChg chg="modSp mod">
        <pc:chgData name="Jenny Bednarczyk" userId="7f9c8ffc-95af-4b04-92c4-fd32820764eb" providerId="ADAL" clId="{D3A4C249-631E-8F43-8581-EC017F9900C3}" dt="2022-09-29T18:08:04.679" v="34" actId="1038"/>
        <pc:sldMkLst>
          <pc:docMk/>
          <pc:sldMk cId="3524153162" sldId="269"/>
        </pc:sldMkLst>
        <pc:spChg chg="mod">
          <ac:chgData name="Jenny Bednarczyk" userId="7f9c8ffc-95af-4b04-92c4-fd32820764eb" providerId="ADAL" clId="{D3A4C249-631E-8F43-8581-EC017F9900C3}" dt="2022-09-29T18:08:04.679" v="34" actId="1038"/>
          <ac:spMkLst>
            <pc:docMk/>
            <pc:sldMk cId="3524153162" sldId="269"/>
            <ac:spMk id="7" creationId="{50426939-EAE7-4A63-A5BA-9E4817FCFCEA}"/>
          </ac:spMkLst>
        </pc:spChg>
        <pc:spChg chg="mod">
          <ac:chgData name="Jenny Bednarczyk" userId="7f9c8ffc-95af-4b04-92c4-fd32820764eb" providerId="ADAL" clId="{D3A4C249-631E-8F43-8581-EC017F9900C3}" dt="2022-09-29T18:07:20.922" v="30" actId="14100"/>
          <ac:spMkLst>
            <pc:docMk/>
            <pc:sldMk cId="3524153162" sldId="269"/>
            <ac:spMk id="10" creationId="{EFCA8D30-2FE2-4CB5-8D50-C2C938622018}"/>
          </ac:spMkLst>
        </pc:spChg>
        <pc:spChg chg="mod">
          <ac:chgData name="Jenny Bednarczyk" userId="7f9c8ffc-95af-4b04-92c4-fd32820764eb" providerId="ADAL" clId="{D3A4C249-631E-8F43-8581-EC017F9900C3}" dt="2022-09-29T18:07:28.509" v="31" actId="14100"/>
          <ac:spMkLst>
            <pc:docMk/>
            <pc:sldMk cId="3524153162" sldId="269"/>
            <ac:spMk id="11" creationId="{006C474A-C0C9-4E81-903D-DCCE69BF27B8}"/>
          </ac:spMkLst>
        </pc:spChg>
        <pc:spChg chg="mod">
          <ac:chgData name="Jenny Bednarczyk" userId="7f9c8ffc-95af-4b04-92c4-fd32820764eb" providerId="ADAL" clId="{D3A4C249-631E-8F43-8581-EC017F9900C3}" dt="2022-09-29T18:05:56.548" v="15" actId="1037"/>
          <ac:spMkLst>
            <pc:docMk/>
            <pc:sldMk cId="3524153162" sldId="269"/>
            <ac:spMk id="21" creationId="{DEF0708B-0D94-41DE-BD21-36BEA9455345}"/>
          </ac:spMkLst>
        </pc:spChg>
      </pc:sldChg>
      <pc:sldMasterChg chg="modSp mod modSldLayout">
        <pc:chgData name="Jenny Bednarczyk" userId="7f9c8ffc-95af-4b04-92c4-fd32820764eb" providerId="ADAL" clId="{D3A4C249-631E-8F43-8581-EC017F9900C3}" dt="2022-09-29T18:06:34.215" v="23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D3A4C249-631E-8F43-8581-EC017F9900C3}" dt="2022-09-29T18:06:29.844" v="21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addSp delSp modSp mod">
          <pc:chgData name="Jenny Bednarczyk" userId="7f9c8ffc-95af-4b04-92c4-fd32820764eb" providerId="ADAL" clId="{D3A4C249-631E-8F43-8581-EC017F9900C3}" dt="2022-09-29T18:06:34.215" v="23"/>
          <pc:sldLayoutMkLst>
            <pc:docMk/>
            <pc:sldMasterMk cId="81249815" sldId="2147483686"/>
            <pc:sldLayoutMk cId="4015695618" sldId="2147483879"/>
          </pc:sldLayoutMkLst>
          <pc:spChg chg="add del mod">
            <ac:chgData name="Jenny Bednarczyk" userId="7f9c8ffc-95af-4b04-92c4-fd32820764eb" providerId="ADAL" clId="{D3A4C249-631E-8F43-8581-EC017F9900C3}" dt="2022-09-29T18:06:34.215" v="23"/>
            <ac:spMkLst>
              <pc:docMk/>
              <pc:sldMasterMk cId="81249815" sldId="2147483686"/>
              <pc:sldLayoutMk cId="4015695618" sldId="2147483879"/>
              <ac:spMk id="5" creationId="{EAF8F6C4-4A6F-0396-0DAA-C23FF43859E6}"/>
            </ac:spMkLst>
          </pc:spChg>
        </pc:sldLayoutChg>
      </pc:sldMasterChg>
      <pc:sldMasterChg chg="modSp mod">
        <pc:chgData name="Jenny Bednarczyk" userId="7f9c8ffc-95af-4b04-92c4-fd32820764eb" providerId="ADAL" clId="{D3A4C249-631E-8F43-8581-EC017F9900C3}" dt="2022-09-29T18:06:45.593" v="24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D3A4C249-631E-8F43-8581-EC017F9900C3}" dt="2022-09-29T18:06:45.593" v="24"/>
          <ac:spMkLst>
            <pc:docMk/>
            <pc:sldMasterMk cId="2156331649" sldId="2147483932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BA3193DF-4F69-A549-838C-0C39A0BE9D3C}"/>
    <pc:docChg chg="undo redo custSel modSld modMainMaster">
      <pc:chgData name="Jenny Bednarczyk" userId="7f9c8ffc-95af-4b04-92c4-fd32820764eb" providerId="ADAL" clId="{BA3193DF-4F69-A549-838C-0C39A0BE9D3C}" dt="2022-09-15T14:47:01.917" v="282" actId="14100"/>
      <pc:docMkLst>
        <pc:docMk/>
      </pc:docMkLst>
      <pc:sldChg chg="modSp mod">
        <pc:chgData name="Jenny Bednarczyk" userId="7f9c8ffc-95af-4b04-92c4-fd32820764eb" providerId="ADAL" clId="{BA3193DF-4F69-A549-838C-0C39A0BE9D3C}" dt="2022-09-13T20:19:04.124" v="7" actId="2711"/>
        <pc:sldMkLst>
          <pc:docMk/>
          <pc:sldMk cId="3524153162" sldId="269"/>
        </pc:sldMkLst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6" creationId="{5C72911E-CEFC-42B4-8C16-D8EC6A6A599C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7" creationId="{50426939-EAE7-4A63-A5BA-9E4817FCFCEA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0" creationId="{EFCA8D30-2FE2-4CB5-8D50-C2C938622018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1" creationId="{006C474A-C0C9-4E81-903D-DCCE69BF27B8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2" creationId="{7DE5AA83-7D41-4C31-9B6E-518D634A542B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3" creationId="{8BF766D1-AAB4-47CA-9999-D1AAEBBFFC64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4" creationId="{3041F5C0-4EAD-4FBB-BE6E-2D8BFFD22215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15" creationId="{A1589E0F-AAFF-4416-ABC9-367D686712E5}"/>
          </ac:spMkLst>
        </pc:spChg>
        <pc:spChg chg="mod">
          <ac:chgData name="Jenny Bednarczyk" userId="7f9c8ffc-95af-4b04-92c4-fd32820764eb" providerId="ADAL" clId="{BA3193DF-4F69-A549-838C-0C39A0BE9D3C}" dt="2022-09-13T20:19:04.124" v="7" actId="2711"/>
          <ac:spMkLst>
            <pc:docMk/>
            <pc:sldMk cId="3524153162" sldId="269"/>
            <ac:spMk id="21" creationId="{DEF0708B-0D94-41DE-BD21-36BEA9455345}"/>
          </ac:spMkLst>
        </pc:spChg>
      </pc:sldChg>
      <pc:sldChg chg="addSp delSp modSp mod">
        <pc:chgData name="Jenny Bednarczyk" userId="7f9c8ffc-95af-4b04-92c4-fd32820764eb" providerId="ADAL" clId="{BA3193DF-4F69-A549-838C-0C39A0BE9D3C}" dt="2022-09-15T14:47:01.917" v="282" actId="14100"/>
        <pc:sldMkLst>
          <pc:docMk/>
          <pc:sldMk cId="2810031712" sldId="270"/>
        </pc:sldMkLst>
        <pc:spChg chg="add del mod">
          <ac:chgData name="Jenny Bednarczyk" userId="7f9c8ffc-95af-4b04-92c4-fd32820764eb" providerId="ADAL" clId="{BA3193DF-4F69-A549-838C-0C39A0BE9D3C}" dt="2022-09-15T14:39:54.592" v="162"/>
          <ac:spMkLst>
            <pc:docMk/>
            <pc:sldMk cId="2810031712" sldId="270"/>
            <ac:spMk id="3" creationId="{67CF4A88-0091-6551-9CFF-77A149B6F2EF}"/>
          </ac:spMkLst>
        </pc:spChg>
        <pc:spChg chg="mod">
          <ac:chgData name="Jenny Bednarczyk" userId="7f9c8ffc-95af-4b04-92c4-fd32820764eb" providerId="ADAL" clId="{BA3193DF-4F69-A549-838C-0C39A0BE9D3C}" dt="2022-09-15T14:21:11.119" v="9" actId="20577"/>
          <ac:spMkLst>
            <pc:docMk/>
            <pc:sldMk cId="2810031712" sldId="270"/>
            <ac:spMk id="7" creationId="{A71ABBA7-7AF1-40EC-B22B-15D4AC36740B}"/>
          </ac:spMkLst>
        </pc:spChg>
        <pc:spChg chg="mod">
          <ac:chgData name="Jenny Bednarczyk" userId="7f9c8ffc-95af-4b04-92c4-fd32820764eb" providerId="ADAL" clId="{BA3193DF-4F69-A549-838C-0C39A0BE9D3C}" dt="2022-09-15T14:46:22.067" v="278" actId="1076"/>
          <ac:spMkLst>
            <pc:docMk/>
            <pc:sldMk cId="2810031712" sldId="270"/>
            <ac:spMk id="8" creationId="{7C2D076E-270E-474B-861C-58DF237BBCBE}"/>
          </ac:spMkLst>
        </pc:spChg>
        <pc:spChg chg="mod">
          <ac:chgData name="Jenny Bednarczyk" userId="7f9c8ffc-95af-4b04-92c4-fd32820764eb" providerId="ADAL" clId="{BA3193DF-4F69-A549-838C-0C39A0BE9D3C}" dt="2022-09-15T14:46:04.690" v="270" actId="1076"/>
          <ac:spMkLst>
            <pc:docMk/>
            <pc:sldMk cId="2810031712" sldId="270"/>
            <ac:spMk id="9" creationId="{9BF653BC-175F-4A28-9A5D-3CD7198ECEF2}"/>
          </ac:spMkLst>
        </pc:spChg>
        <pc:spChg chg="mod">
          <ac:chgData name="Jenny Bednarczyk" userId="7f9c8ffc-95af-4b04-92c4-fd32820764eb" providerId="ADAL" clId="{BA3193DF-4F69-A549-838C-0C39A0BE9D3C}" dt="2022-09-15T14:46:04.690" v="270" actId="1076"/>
          <ac:spMkLst>
            <pc:docMk/>
            <pc:sldMk cId="2810031712" sldId="270"/>
            <ac:spMk id="10" creationId="{87DB887E-DE26-41EC-AF54-DA771DDE7A56}"/>
          </ac:spMkLst>
        </pc:spChg>
        <pc:spChg chg="mod">
          <ac:chgData name="Jenny Bednarczyk" userId="7f9c8ffc-95af-4b04-92c4-fd32820764eb" providerId="ADAL" clId="{BA3193DF-4F69-A549-838C-0C39A0BE9D3C}" dt="2022-09-15T14:46:58.515" v="281" actId="14100"/>
          <ac:spMkLst>
            <pc:docMk/>
            <pc:sldMk cId="2810031712" sldId="270"/>
            <ac:spMk id="12" creationId="{0462E077-20E6-4C52-84DF-D124D1291C64}"/>
          </ac:spMkLst>
        </pc:spChg>
        <pc:spChg chg="mod">
          <ac:chgData name="Jenny Bednarczyk" userId="7f9c8ffc-95af-4b04-92c4-fd32820764eb" providerId="ADAL" clId="{BA3193DF-4F69-A549-838C-0C39A0BE9D3C}" dt="2022-09-15T14:46:09.357" v="272" actId="1076"/>
          <ac:spMkLst>
            <pc:docMk/>
            <pc:sldMk cId="2810031712" sldId="270"/>
            <ac:spMk id="13" creationId="{CE9A4F33-F17A-452C-8A3F-91BCAC3C17BD}"/>
          </ac:spMkLst>
        </pc:spChg>
        <pc:spChg chg="mod">
          <ac:chgData name="Jenny Bednarczyk" userId="7f9c8ffc-95af-4b04-92c4-fd32820764eb" providerId="ADAL" clId="{BA3193DF-4F69-A549-838C-0C39A0BE9D3C}" dt="2022-09-13T20:19:16.105" v="8" actId="2711"/>
          <ac:spMkLst>
            <pc:docMk/>
            <pc:sldMk cId="2810031712" sldId="270"/>
            <ac:spMk id="14" creationId="{FFBCB991-6E1F-4D35-A4EA-0D957DF3242B}"/>
          </ac:spMkLst>
        </pc:spChg>
        <pc:spChg chg="mod">
          <ac:chgData name="Jenny Bednarczyk" userId="7f9c8ffc-95af-4b04-92c4-fd32820764eb" providerId="ADAL" clId="{BA3193DF-4F69-A549-838C-0C39A0BE9D3C}" dt="2022-09-15T14:45:38.006" v="258" actId="1076"/>
          <ac:spMkLst>
            <pc:docMk/>
            <pc:sldMk cId="2810031712" sldId="270"/>
            <ac:spMk id="15" creationId="{291CB8F9-340E-4B8A-AA0E-8B96C7BFAC9B}"/>
          </ac:spMkLst>
        </pc:spChg>
        <pc:spChg chg="mod">
          <ac:chgData name="Jenny Bednarczyk" userId="7f9c8ffc-95af-4b04-92c4-fd32820764eb" providerId="ADAL" clId="{BA3193DF-4F69-A549-838C-0C39A0BE9D3C}" dt="2022-09-15T14:47:01.917" v="282" actId="14100"/>
          <ac:spMkLst>
            <pc:docMk/>
            <pc:sldMk cId="2810031712" sldId="270"/>
            <ac:spMk id="23" creationId="{9FEB67AE-B72F-4A37-9434-207FDB5670BA}"/>
          </ac:spMkLst>
        </pc:spChg>
        <pc:spChg chg="mod">
          <ac:chgData name="Jenny Bednarczyk" userId="7f9c8ffc-95af-4b04-92c4-fd32820764eb" providerId="ADAL" clId="{BA3193DF-4F69-A549-838C-0C39A0BE9D3C}" dt="2022-09-15T14:39:42.824" v="158" actId="1076"/>
          <ac:spMkLst>
            <pc:docMk/>
            <pc:sldMk cId="2810031712" sldId="270"/>
            <ac:spMk id="24" creationId="{BDC37FD9-8768-40CA-9F57-072BFC4B8038}"/>
          </ac:spMkLst>
        </pc:spChg>
        <pc:spChg chg="mod">
          <ac:chgData name="Jenny Bednarczyk" userId="7f9c8ffc-95af-4b04-92c4-fd32820764eb" providerId="ADAL" clId="{BA3193DF-4F69-A549-838C-0C39A0BE9D3C}" dt="2022-09-15T14:45:38.006" v="258" actId="1076"/>
          <ac:spMkLst>
            <pc:docMk/>
            <pc:sldMk cId="2810031712" sldId="270"/>
            <ac:spMk id="25" creationId="{ECF92B49-BF08-4582-BFEB-2A1742B8F38F}"/>
          </ac:spMkLst>
        </pc:spChg>
        <pc:spChg chg="mod">
          <ac:chgData name="Jenny Bednarczyk" userId="7f9c8ffc-95af-4b04-92c4-fd32820764eb" providerId="ADAL" clId="{BA3193DF-4F69-A549-838C-0C39A0BE9D3C}" dt="2022-09-15T14:46:28.012" v="280" actId="1076"/>
          <ac:spMkLst>
            <pc:docMk/>
            <pc:sldMk cId="2810031712" sldId="270"/>
            <ac:spMk id="26" creationId="{78B8F1C4-6ABA-4A16-B9F5-0EE019F132C7}"/>
          </ac:spMkLst>
        </pc:spChg>
      </pc:sldChg>
      <pc:sldMasterChg chg="modSldLayout">
        <pc:chgData name="Jenny Bednarczyk" userId="7f9c8ffc-95af-4b04-92c4-fd32820764eb" providerId="ADAL" clId="{BA3193DF-4F69-A549-838C-0C39A0BE9D3C}" dt="2022-09-15T14:43:57.132" v="223" actId="207"/>
        <pc:sldMasterMkLst>
          <pc:docMk/>
          <pc:sldMasterMk cId="81249815" sldId="2147483686"/>
        </pc:sldMasterMkLst>
        <pc:sldLayoutChg chg="addSp delSp modSp mod">
          <pc:chgData name="Jenny Bednarczyk" userId="7f9c8ffc-95af-4b04-92c4-fd32820764eb" providerId="ADAL" clId="{BA3193DF-4F69-A549-838C-0C39A0BE9D3C}" dt="2022-09-15T14:43:57.132" v="223" actId="207"/>
          <pc:sldLayoutMkLst>
            <pc:docMk/>
            <pc:sldMasterMk cId="81249815" sldId="2147483686"/>
            <pc:sldLayoutMk cId="4015695618" sldId="2147483879"/>
          </pc:sldLayoutMkLst>
          <pc:spChg chg="add mod">
            <ac:chgData name="Jenny Bednarczyk" userId="7f9c8ffc-95af-4b04-92c4-fd32820764eb" providerId="ADAL" clId="{BA3193DF-4F69-A549-838C-0C39A0BE9D3C}" dt="2022-09-15T14:27:17.588" v="15" actId="207"/>
            <ac:spMkLst>
              <pc:docMk/>
              <pc:sldMasterMk cId="81249815" sldId="2147483686"/>
              <pc:sldLayoutMk cId="4015695618" sldId="2147483879"/>
              <ac:spMk id="2" creationId="{6E3431B0-1070-B7B9-7943-0578F6299E07}"/>
            </ac:spMkLst>
          </pc:spChg>
          <pc:spChg chg="add mod">
            <ac:chgData name="Jenny Bednarczyk" userId="7f9c8ffc-95af-4b04-92c4-fd32820764eb" providerId="ADAL" clId="{BA3193DF-4F69-A549-838C-0C39A0BE9D3C}" dt="2022-09-15T14:27:24.146" v="16" actId="207"/>
            <ac:spMkLst>
              <pc:docMk/>
              <pc:sldMasterMk cId="81249815" sldId="2147483686"/>
              <pc:sldLayoutMk cId="4015695618" sldId="2147483879"/>
              <ac:spMk id="4" creationId="{65E5C163-2ABD-BD1C-7107-6719A08C2D4F}"/>
            </ac:spMkLst>
          </pc:spChg>
          <pc:spChg chg="add mod">
            <ac:chgData name="Jenny Bednarczyk" userId="7f9c8ffc-95af-4b04-92c4-fd32820764eb" providerId="ADAL" clId="{BA3193DF-4F69-A549-838C-0C39A0BE9D3C}" dt="2022-09-15T14:27:29.966" v="17" actId="207"/>
            <ac:spMkLst>
              <pc:docMk/>
              <pc:sldMasterMk cId="81249815" sldId="2147483686"/>
              <pc:sldLayoutMk cId="4015695618" sldId="2147483879"/>
              <ac:spMk id="8" creationId="{7C0EDEA4-9188-3C91-9711-F1233BD0D95C}"/>
            </ac:spMkLst>
          </pc:spChg>
          <pc:spChg chg="add mod">
            <ac:chgData name="Jenny Bednarczyk" userId="7f9c8ffc-95af-4b04-92c4-fd32820764eb" providerId="ADAL" clId="{BA3193DF-4F69-A549-838C-0C39A0BE9D3C}" dt="2022-09-15T14:27:29.966" v="17" actId="207"/>
            <ac:spMkLst>
              <pc:docMk/>
              <pc:sldMasterMk cId="81249815" sldId="2147483686"/>
              <pc:sldLayoutMk cId="4015695618" sldId="2147483879"/>
              <ac:spMk id="11" creationId="{134D513A-CEC1-9516-632A-537B1375D9A8}"/>
            </ac:spMkLst>
          </pc:spChg>
          <pc:spChg chg="add mod">
            <ac:chgData name="Jenny Bednarczyk" userId="7f9c8ffc-95af-4b04-92c4-fd32820764eb" providerId="ADAL" clId="{BA3193DF-4F69-A549-838C-0C39A0BE9D3C}" dt="2022-09-15T14:27:43.629" v="18" actId="207"/>
            <ac:spMkLst>
              <pc:docMk/>
              <pc:sldMasterMk cId="81249815" sldId="2147483686"/>
              <pc:sldLayoutMk cId="4015695618" sldId="2147483879"/>
              <ac:spMk id="16" creationId="{CE17C8B6-6968-0B5F-25E9-1FFB1688B92E}"/>
            </ac:spMkLst>
          </pc:spChg>
          <pc:spChg chg="add mod">
            <ac:chgData name="Jenny Bednarczyk" userId="7f9c8ffc-95af-4b04-92c4-fd32820764eb" providerId="ADAL" clId="{BA3193DF-4F69-A549-838C-0C39A0BE9D3C}" dt="2022-09-15T14:27:43.629" v="18" actId="207"/>
            <ac:spMkLst>
              <pc:docMk/>
              <pc:sldMasterMk cId="81249815" sldId="2147483686"/>
              <pc:sldLayoutMk cId="4015695618" sldId="2147483879"/>
              <ac:spMk id="17" creationId="{F024BC83-4E4B-34EE-29D7-B403C070ABC0}"/>
            </ac:spMkLst>
          </pc:spChg>
          <pc:spChg chg="add mod">
            <ac:chgData name="Jenny Bednarczyk" userId="7f9c8ffc-95af-4b04-92c4-fd32820764eb" providerId="ADAL" clId="{BA3193DF-4F69-A549-838C-0C39A0BE9D3C}" dt="2022-09-15T14:27:43.629" v="18" actId="207"/>
            <ac:spMkLst>
              <pc:docMk/>
              <pc:sldMasterMk cId="81249815" sldId="2147483686"/>
              <pc:sldLayoutMk cId="4015695618" sldId="2147483879"/>
              <ac:spMk id="18" creationId="{FEB4489D-4BB5-0D59-48EA-1DF80DAB9413}"/>
            </ac:spMkLst>
          </pc:spChg>
          <pc:spChg chg="add mod">
            <ac:chgData name="Jenny Bednarczyk" userId="7f9c8ffc-95af-4b04-92c4-fd32820764eb" providerId="ADAL" clId="{BA3193DF-4F69-A549-838C-0C39A0BE9D3C}" dt="2022-09-15T14:27:43.629" v="18" actId="207"/>
            <ac:spMkLst>
              <pc:docMk/>
              <pc:sldMasterMk cId="81249815" sldId="2147483686"/>
              <pc:sldLayoutMk cId="4015695618" sldId="2147483879"/>
              <ac:spMk id="19" creationId="{D019DC95-36F9-27A6-EB55-D8AFE89E9CAA}"/>
            </ac:spMkLst>
          </pc:spChg>
          <pc:spChg chg="add mod">
            <ac:chgData name="Jenny Bednarczyk" userId="7f9c8ffc-95af-4b04-92c4-fd32820764eb" providerId="ADAL" clId="{BA3193DF-4F69-A549-838C-0C39A0BE9D3C}" dt="2022-09-15T14:27:43.629" v="18" actId="207"/>
            <ac:spMkLst>
              <pc:docMk/>
              <pc:sldMasterMk cId="81249815" sldId="2147483686"/>
              <pc:sldLayoutMk cId="4015695618" sldId="2147483879"/>
              <ac:spMk id="20" creationId="{985822E4-C3D8-D485-C473-AEBF7D1F758E}"/>
            </ac:spMkLst>
          </pc:spChg>
          <pc:spChg chg="add del mod">
            <ac:chgData name="Jenny Bednarczyk" userId="7f9c8ffc-95af-4b04-92c4-fd32820764eb" providerId="ADAL" clId="{BA3193DF-4F69-A549-838C-0C39A0BE9D3C}" dt="2022-09-15T14:27:46.774" v="19" actId="21"/>
            <ac:spMkLst>
              <pc:docMk/>
              <pc:sldMasterMk cId="81249815" sldId="2147483686"/>
              <pc:sldLayoutMk cId="4015695618" sldId="2147483879"/>
              <ac:spMk id="21" creationId="{CF1D66FF-EC12-1C23-49A7-6975BB49B40C}"/>
            </ac:spMkLst>
          </pc:spChg>
          <pc:spChg chg="mod">
            <ac:chgData name="Jenny Bednarczyk" userId="7f9c8ffc-95af-4b04-92c4-fd32820764eb" providerId="ADAL" clId="{BA3193DF-4F69-A549-838C-0C39A0BE9D3C}" dt="2022-09-15T14:43:57.132" v="223" actId="207"/>
            <ac:spMkLst>
              <pc:docMk/>
              <pc:sldMasterMk cId="81249815" sldId="2147483686"/>
              <pc:sldLayoutMk cId="4015695618" sldId="2147483879"/>
              <ac:spMk id="32" creationId="{B5B9B3B2-E521-40A3-8A43-03413242070F}"/>
            </ac:spMkLst>
          </pc:spChg>
          <pc:grpChg chg="del">
            <ac:chgData name="Jenny Bednarczyk" userId="7f9c8ffc-95af-4b04-92c4-fd32820764eb" providerId="ADAL" clId="{BA3193DF-4F69-A549-838C-0C39A0BE9D3C}" dt="2022-09-15T14:27:49.887" v="21" actId="21"/>
            <ac:grpSpMkLst>
              <pc:docMk/>
              <pc:sldMasterMk cId="81249815" sldId="2147483686"/>
              <pc:sldLayoutMk cId="4015695618" sldId="2147483879"/>
              <ac:grpSpMk id="9" creationId="{9D8D0005-97E2-4F91-B5F2-0ADA3261075C}"/>
            </ac:grpSpMkLst>
          </pc:grpChg>
          <pc:picChg chg="del">
            <ac:chgData name="Jenny Bednarczyk" userId="7f9c8ffc-95af-4b04-92c4-fd32820764eb" providerId="ADAL" clId="{BA3193DF-4F69-A549-838C-0C39A0BE9D3C}" dt="2022-09-15T14:27:48.299" v="20" actId="21"/>
            <ac:picMkLst>
              <pc:docMk/>
              <pc:sldMasterMk cId="81249815" sldId="2147483686"/>
              <pc:sldLayoutMk cId="4015695618" sldId="2147483879"/>
              <ac:picMk id="3" creationId="{A3F324FF-737D-43BB-B493-7B4E633DF0C2}"/>
            </ac:picMkLst>
          </pc:picChg>
          <pc:picChg chg="del">
            <ac:chgData name="Jenny Bednarczyk" userId="7f9c8ffc-95af-4b04-92c4-fd32820764eb" providerId="ADAL" clId="{BA3193DF-4F69-A549-838C-0C39A0BE9D3C}" dt="2022-09-15T14:27:53.488" v="22" actId="21"/>
            <ac:picMkLst>
              <pc:docMk/>
              <pc:sldMasterMk cId="81249815" sldId="2147483686"/>
              <pc:sldLayoutMk cId="4015695618" sldId="2147483879"/>
              <ac:picMk id="10" creationId="{2D103068-C3C4-4C36-8727-F8D130D5D527}"/>
            </ac:picMkLst>
          </pc:picChg>
          <pc:picChg chg="del">
            <ac:chgData name="Jenny Bednarczyk" userId="7f9c8ffc-95af-4b04-92c4-fd32820764eb" providerId="ADAL" clId="{BA3193DF-4F69-A549-838C-0C39A0BE9D3C}" dt="2022-09-15T14:27:54.742" v="23" actId="21"/>
            <ac:picMkLst>
              <pc:docMk/>
              <pc:sldMasterMk cId="81249815" sldId="2147483686"/>
              <pc:sldLayoutMk cId="4015695618" sldId="2147483879"/>
              <ac:picMk id="12" creationId="{76EF38D9-F4BC-49E7-96AA-0F013C8CC8AC}"/>
            </ac:picMkLst>
          </pc:picChg>
          <pc:picChg chg="del">
            <ac:chgData name="Jenny Bednarczyk" userId="7f9c8ffc-95af-4b04-92c4-fd32820764eb" providerId="ADAL" clId="{BA3193DF-4F69-A549-838C-0C39A0BE9D3C}" dt="2022-09-15T14:27:55.505" v="24" actId="21"/>
            <ac:picMkLst>
              <pc:docMk/>
              <pc:sldMasterMk cId="81249815" sldId="2147483686"/>
              <pc:sldLayoutMk cId="4015695618" sldId="2147483879"/>
              <ac:picMk id="13" creationId="{3FB5CF3A-C9F3-4189-973B-14019FD7EAFF}"/>
            </ac:picMkLst>
          </pc:picChg>
          <pc:picChg chg="del">
            <ac:chgData name="Jenny Bednarczyk" userId="7f9c8ffc-95af-4b04-92c4-fd32820764eb" providerId="ADAL" clId="{BA3193DF-4F69-A549-838C-0C39A0BE9D3C}" dt="2022-09-15T14:27:56.277" v="25" actId="21"/>
            <ac:picMkLst>
              <pc:docMk/>
              <pc:sldMasterMk cId="81249815" sldId="2147483686"/>
              <pc:sldLayoutMk cId="4015695618" sldId="2147483879"/>
              <ac:picMk id="14" creationId="{61ADF83E-5704-4EEB-8C06-FAAA85BD3B51}"/>
            </ac:picMkLst>
          </pc:picChg>
          <pc:picChg chg="del">
            <ac:chgData name="Jenny Bednarczyk" userId="7f9c8ffc-95af-4b04-92c4-fd32820764eb" providerId="ADAL" clId="{BA3193DF-4F69-A549-838C-0C39A0BE9D3C}" dt="2022-09-15T14:27:57.240" v="26" actId="21"/>
            <ac:picMkLst>
              <pc:docMk/>
              <pc:sldMasterMk cId="81249815" sldId="2147483686"/>
              <pc:sldLayoutMk cId="4015695618" sldId="2147483879"/>
              <ac:picMk id="15" creationId="{4956B2A7-E4A2-4793-BF1E-E0F0B1C624DC}"/>
            </ac:picMkLst>
          </pc:picChg>
          <pc:picChg chg="mod modCrop">
            <ac:chgData name="Jenny Bednarczyk" userId="7f9c8ffc-95af-4b04-92c4-fd32820764eb" providerId="ADAL" clId="{BA3193DF-4F69-A549-838C-0C39A0BE9D3C}" dt="2022-09-15T14:43:34.905" v="188" actId="732"/>
            <ac:picMkLst>
              <pc:docMk/>
              <pc:sldMasterMk cId="81249815" sldId="2147483686"/>
              <pc:sldLayoutMk cId="4015695618" sldId="2147483879"/>
              <ac:picMk id="39" creationId="{771B65E2-41CD-447E-BD5A-A96B44BB4A2E}"/>
            </ac:picMkLst>
          </pc:picChg>
        </pc:sldLayoutChg>
      </pc:sldMasterChg>
      <pc:sldMasterChg chg="modSp mod modSldLayout">
        <pc:chgData name="Jenny Bednarczyk" userId="7f9c8ffc-95af-4b04-92c4-fd32820764eb" providerId="ADAL" clId="{BA3193DF-4F69-A549-838C-0C39A0BE9D3C}" dt="2022-09-15T14:37:39.040" v="140" actId="1076"/>
        <pc:sldMasterMkLst>
          <pc:docMk/>
          <pc:sldMasterMk cId="2156331649" sldId="2147483932"/>
        </pc:sldMasterMkLst>
        <pc:picChg chg="mod">
          <ac:chgData name="Jenny Bednarczyk" userId="7f9c8ffc-95af-4b04-92c4-fd32820764eb" providerId="ADAL" clId="{BA3193DF-4F69-A549-838C-0C39A0BE9D3C}" dt="2022-09-15T14:31:26.909" v="84" actId="1036"/>
          <ac:picMkLst>
            <pc:docMk/>
            <pc:sldMasterMk cId="2156331649" sldId="2147483932"/>
            <ac:picMk id="5" creationId="{881D44E9-5C16-4B39-8F81-11E0B362C846}"/>
          </ac:picMkLst>
        </pc:picChg>
        <pc:sldLayoutChg chg="addSp delSp modSp mod">
          <pc:chgData name="Jenny Bednarczyk" userId="7f9c8ffc-95af-4b04-92c4-fd32820764eb" providerId="ADAL" clId="{BA3193DF-4F69-A549-838C-0C39A0BE9D3C}" dt="2022-09-15T14:31:15.089" v="82" actId="21"/>
          <pc:sldLayoutMkLst>
            <pc:docMk/>
            <pc:sldMasterMk cId="2156331649" sldId="2147483932"/>
            <pc:sldLayoutMk cId="3092819200" sldId="2147483934"/>
          </pc:sldLayoutMkLst>
          <pc:spChg chg="add mod">
            <ac:chgData name="Jenny Bednarczyk" userId="7f9c8ffc-95af-4b04-92c4-fd32820764eb" providerId="ADAL" clId="{BA3193DF-4F69-A549-838C-0C39A0BE9D3C}" dt="2022-09-15T14:30:10.779" v="47" actId="207"/>
            <ac:spMkLst>
              <pc:docMk/>
              <pc:sldMasterMk cId="2156331649" sldId="2147483932"/>
              <pc:sldLayoutMk cId="3092819200" sldId="2147483934"/>
              <ac:spMk id="6" creationId="{10B40301-59DD-BD2C-D3F3-06BA54224022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7" creationId="{9F734C17-BC13-E794-8495-BB7E2306610F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8" creationId="{A942B04E-5F6E-4AC0-65F4-409DDA47BCAE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9" creationId="{0FCD35E8-61C4-A5BA-2650-F581ABCA3666}"/>
            </ac:spMkLst>
          </pc:spChg>
          <pc:spChg chg="add del mod">
            <ac:chgData name="Jenny Bednarczyk" userId="7f9c8ffc-95af-4b04-92c4-fd32820764eb" providerId="ADAL" clId="{BA3193DF-4F69-A549-838C-0C39A0BE9D3C}" dt="2022-09-15T14:30:50.184" v="76" actId="1035"/>
            <ac:spMkLst>
              <pc:docMk/>
              <pc:sldMasterMk cId="2156331649" sldId="2147483932"/>
              <pc:sldLayoutMk cId="3092819200" sldId="2147483934"/>
              <ac:spMk id="10" creationId="{C305F699-BAAE-6005-7FA6-31DD05A64016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12" creationId="{9AFCD14B-F4C2-B25D-84B5-42B118998C66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17" creationId="{B9691D2A-253E-4DE4-BA18-7E6FE58BBAFB}"/>
            </ac:spMkLst>
          </pc:spChg>
          <pc:spChg chg="add mod">
            <ac:chgData name="Jenny Bednarczyk" userId="7f9c8ffc-95af-4b04-92c4-fd32820764eb" providerId="ADAL" clId="{BA3193DF-4F69-A549-838C-0C39A0BE9D3C}" dt="2022-09-15T14:29:57.863" v="45" actId="207"/>
            <ac:spMkLst>
              <pc:docMk/>
              <pc:sldMasterMk cId="2156331649" sldId="2147483932"/>
              <pc:sldLayoutMk cId="3092819200" sldId="2147483934"/>
              <ac:spMk id="18" creationId="{1AB6A848-EC8A-0B13-2FAD-5316F7DD50C8}"/>
            </ac:spMkLst>
          </pc:spChg>
          <pc:spChg chg="add del mod">
            <ac:chgData name="Jenny Bednarczyk" userId="7f9c8ffc-95af-4b04-92c4-fd32820764eb" providerId="ADAL" clId="{BA3193DF-4F69-A549-838C-0C39A0BE9D3C}" dt="2022-09-15T14:30:55.836" v="79" actId="21"/>
            <ac:spMkLst>
              <pc:docMk/>
              <pc:sldMasterMk cId="2156331649" sldId="2147483932"/>
              <pc:sldLayoutMk cId="3092819200" sldId="2147483934"/>
              <ac:spMk id="19" creationId="{A3D03241-FBCC-2CA9-120E-0356851C3A64}"/>
            </ac:spMkLst>
          </pc:spChg>
          <pc:grpChg chg="del">
            <ac:chgData name="Jenny Bednarczyk" userId="7f9c8ffc-95af-4b04-92c4-fd32820764eb" providerId="ADAL" clId="{BA3193DF-4F69-A549-838C-0C39A0BE9D3C}" dt="2022-09-15T14:30:15.300" v="49" actId="21"/>
            <ac:grpSpMkLst>
              <pc:docMk/>
              <pc:sldMasterMk cId="2156331649" sldId="2147483932"/>
              <pc:sldLayoutMk cId="3092819200" sldId="2147483934"/>
              <ac:grpSpMk id="13" creationId="{6F0A0FD7-ED27-4135-A379-07FA93DBF3B2}"/>
            </ac:grpSpMkLst>
          </pc:grpChg>
          <pc:grpChg chg="del">
            <ac:chgData name="Jenny Bednarczyk" userId="7f9c8ffc-95af-4b04-92c4-fd32820764eb" providerId="ADAL" clId="{BA3193DF-4F69-A549-838C-0C39A0BE9D3C}" dt="2022-09-15T14:30:51.654" v="77" actId="21"/>
            <ac:grpSpMkLst>
              <pc:docMk/>
              <pc:sldMasterMk cId="2156331649" sldId="2147483932"/>
              <pc:sldLayoutMk cId="3092819200" sldId="2147483934"/>
              <ac:grpSpMk id="39" creationId="{9D8FBF20-DF57-4EE5-B05E-CAB13D00C89B}"/>
            </ac:grpSpMkLst>
          </pc:grpChg>
          <pc:picChg chg="del">
            <ac:chgData name="Jenny Bednarczyk" userId="7f9c8ffc-95af-4b04-92c4-fd32820764eb" providerId="ADAL" clId="{BA3193DF-4F69-A549-838C-0C39A0BE9D3C}" dt="2022-09-15T14:30:13.588" v="48" actId="21"/>
            <ac:picMkLst>
              <pc:docMk/>
              <pc:sldMasterMk cId="2156331649" sldId="2147483932"/>
              <pc:sldLayoutMk cId="3092819200" sldId="2147483934"/>
              <ac:picMk id="2" creationId="{97EED896-AF09-4C7B-9465-A8491ECEC1D2}"/>
            </ac:picMkLst>
          </pc:picChg>
          <pc:picChg chg="del">
            <ac:chgData name="Jenny Bednarczyk" userId="7f9c8ffc-95af-4b04-92c4-fd32820764eb" providerId="ADAL" clId="{BA3193DF-4F69-A549-838C-0C39A0BE9D3C}" dt="2022-09-15T14:30:36.106" v="56" actId="21"/>
            <ac:picMkLst>
              <pc:docMk/>
              <pc:sldMasterMk cId="2156331649" sldId="2147483932"/>
              <pc:sldLayoutMk cId="3092819200" sldId="2147483934"/>
              <ac:picMk id="3" creationId="{450E6B48-02DE-C985-DF67-3025BA4E1A65}"/>
            </ac:picMkLst>
          </pc:picChg>
          <pc:picChg chg="del">
            <ac:chgData name="Jenny Bednarczyk" userId="7f9c8ffc-95af-4b04-92c4-fd32820764eb" providerId="ADAL" clId="{BA3193DF-4F69-A549-838C-0C39A0BE9D3C}" dt="2022-09-15T14:31:15.089" v="82" actId="21"/>
            <ac:picMkLst>
              <pc:docMk/>
              <pc:sldMasterMk cId="2156331649" sldId="2147483932"/>
              <pc:sldLayoutMk cId="3092819200" sldId="2147483934"/>
              <ac:picMk id="4" creationId="{8AE6914D-AD71-08FF-6E4D-9BEC97D9B988}"/>
            </ac:picMkLst>
          </pc:picChg>
          <pc:picChg chg="del">
            <ac:chgData name="Jenny Bednarczyk" userId="7f9c8ffc-95af-4b04-92c4-fd32820764eb" providerId="ADAL" clId="{BA3193DF-4F69-A549-838C-0C39A0BE9D3C}" dt="2022-09-15T14:31:13.616" v="81" actId="21"/>
            <ac:picMkLst>
              <pc:docMk/>
              <pc:sldMasterMk cId="2156331649" sldId="2147483932"/>
              <pc:sldLayoutMk cId="3092819200" sldId="2147483934"/>
              <ac:picMk id="11" creationId="{A4B9E1FE-6284-4CC3-96A7-09CBCE673464}"/>
            </ac:picMkLst>
          </pc:picChg>
          <pc:picChg chg="del">
            <ac:chgData name="Jenny Bednarczyk" userId="7f9c8ffc-95af-4b04-92c4-fd32820764eb" providerId="ADAL" clId="{BA3193DF-4F69-A549-838C-0C39A0BE9D3C}" dt="2022-09-15T14:30:44.849" v="67" actId="21"/>
            <ac:picMkLst>
              <pc:docMk/>
              <pc:sldMasterMk cId="2156331649" sldId="2147483932"/>
              <pc:sldLayoutMk cId="3092819200" sldId="2147483934"/>
              <ac:picMk id="37" creationId="{75D4A710-2CF2-48AD-BA2F-ED42FD38CAD9}"/>
            </ac:picMkLst>
          </pc:picChg>
          <pc:picChg chg="del">
            <ac:chgData name="Jenny Bednarczyk" userId="7f9c8ffc-95af-4b04-92c4-fd32820764eb" providerId="ADAL" clId="{BA3193DF-4F69-A549-838C-0C39A0BE9D3C}" dt="2022-09-15T14:30:18.098" v="50" actId="21"/>
            <ac:picMkLst>
              <pc:docMk/>
              <pc:sldMasterMk cId="2156331649" sldId="2147483932"/>
              <pc:sldLayoutMk cId="3092819200" sldId="2147483934"/>
              <ac:picMk id="40" creationId="{9C8D9ACE-4652-483E-ACFA-CC0A31E3BD71}"/>
            </ac:picMkLst>
          </pc:picChg>
          <pc:picChg chg="del">
            <ac:chgData name="Jenny Bednarczyk" userId="7f9c8ffc-95af-4b04-92c4-fd32820764eb" providerId="ADAL" clId="{BA3193DF-4F69-A549-838C-0C39A0BE9D3C}" dt="2022-09-15T14:30:28.661" v="53" actId="21"/>
            <ac:picMkLst>
              <pc:docMk/>
              <pc:sldMasterMk cId="2156331649" sldId="2147483932"/>
              <pc:sldLayoutMk cId="3092819200" sldId="2147483934"/>
              <ac:picMk id="43" creationId="{312FFC01-8134-4AC7-808C-4B84685A4B4F}"/>
            </ac:picMkLst>
          </pc:picChg>
          <pc:picChg chg="del">
            <ac:chgData name="Jenny Bednarczyk" userId="7f9c8ffc-95af-4b04-92c4-fd32820764eb" providerId="ADAL" clId="{BA3193DF-4F69-A549-838C-0C39A0BE9D3C}" dt="2022-09-15T14:30:57.642" v="80" actId="21"/>
            <ac:picMkLst>
              <pc:docMk/>
              <pc:sldMasterMk cId="2156331649" sldId="2147483932"/>
              <pc:sldLayoutMk cId="3092819200" sldId="2147483934"/>
              <ac:picMk id="52" creationId="{9C7B2DBB-85E0-4559-B1F2-4D0835FA4298}"/>
            </ac:picMkLst>
          </pc:picChg>
        </pc:sldLayoutChg>
        <pc:sldLayoutChg chg="addSp delSp modSp mod">
          <pc:chgData name="Jenny Bednarczyk" userId="7f9c8ffc-95af-4b04-92c4-fd32820764eb" providerId="ADAL" clId="{BA3193DF-4F69-A549-838C-0C39A0BE9D3C}" dt="2022-09-15T14:37:39.040" v="140" actId="1076"/>
          <pc:sldLayoutMkLst>
            <pc:docMk/>
            <pc:sldMasterMk cId="2156331649" sldId="2147483932"/>
            <pc:sldLayoutMk cId="4091995234" sldId="2147483935"/>
          </pc:sldLayoutMkLst>
          <pc:spChg chg="add del mod">
            <ac:chgData name="Jenny Bednarczyk" userId="7f9c8ffc-95af-4b04-92c4-fd32820764eb" providerId="ADAL" clId="{BA3193DF-4F69-A549-838C-0C39A0BE9D3C}" dt="2022-09-15T14:32:36.542" v="92" actId="21"/>
            <ac:spMkLst>
              <pc:docMk/>
              <pc:sldMasterMk cId="2156331649" sldId="2147483932"/>
              <pc:sldLayoutMk cId="4091995234" sldId="2147483935"/>
              <ac:spMk id="3" creationId="{ADFBB809-F0BE-AF63-1AC0-EB9BF75D1A1C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8" creationId="{4A8B2C2B-0F06-A4EE-2B5F-1754536133B2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9" creationId="{12FFD482-47A8-1EAE-3BE9-0E7D389A5316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10" creationId="{BFDFF982-C893-FFA5-0CD8-0030D6166A77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11" creationId="{83080374-0E18-5E9C-6A58-BBA0D08B41DE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12" creationId="{91D327F7-5318-BD6B-7DA3-0CE94E33E4F7}"/>
            </ac:spMkLst>
          </pc:spChg>
          <pc:spChg chg="add mod">
            <ac:chgData name="Jenny Bednarczyk" userId="7f9c8ffc-95af-4b04-92c4-fd32820764eb" providerId="ADAL" clId="{BA3193DF-4F69-A549-838C-0C39A0BE9D3C}" dt="2022-09-15T14:32:25.872" v="86" actId="207"/>
            <ac:spMkLst>
              <pc:docMk/>
              <pc:sldMasterMk cId="2156331649" sldId="2147483932"/>
              <pc:sldLayoutMk cId="4091995234" sldId="2147483935"/>
              <ac:spMk id="13" creationId="{73FFD826-50B0-619C-841C-8857EDB55F00}"/>
            </ac:spMkLst>
          </pc:spChg>
          <pc:spChg chg="add mod">
            <ac:chgData name="Jenny Bednarczyk" userId="7f9c8ffc-95af-4b04-92c4-fd32820764eb" providerId="ADAL" clId="{BA3193DF-4F69-A549-838C-0C39A0BE9D3C}" dt="2022-09-15T14:37:39.040" v="140" actId="1076"/>
            <ac:spMkLst>
              <pc:docMk/>
              <pc:sldMasterMk cId="2156331649" sldId="2147483932"/>
              <pc:sldLayoutMk cId="4091995234" sldId="2147483935"/>
              <ac:spMk id="14" creationId="{1E7CD5CD-818A-6C99-49C6-B85B580CAE30}"/>
            </ac:spMkLst>
          </pc:spChg>
          <pc:spChg chg="mod">
            <ac:chgData name="Jenny Bednarczyk" userId="7f9c8ffc-95af-4b04-92c4-fd32820764eb" providerId="ADAL" clId="{BA3193DF-4F69-A549-838C-0C39A0BE9D3C}" dt="2022-09-15T14:34:00.361" v="101" actId="1036"/>
            <ac:spMkLst>
              <pc:docMk/>
              <pc:sldMasterMk cId="2156331649" sldId="2147483932"/>
              <pc:sldLayoutMk cId="4091995234" sldId="2147483935"/>
              <ac:spMk id="55" creationId="{3560F7DF-6806-F645-8BDC-3473353945CD}"/>
            </ac:spMkLst>
          </pc:spChg>
          <pc:grpChg chg="del">
            <ac:chgData name="Jenny Bednarczyk" userId="7f9c8ffc-95af-4b04-92c4-fd32820764eb" providerId="ADAL" clId="{BA3193DF-4F69-A549-838C-0C39A0BE9D3C}" dt="2022-09-15T14:32:41.193" v="94" actId="21"/>
            <ac:grpSpMkLst>
              <pc:docMk/>
              <pc:sldMasterMk cId="2156331649" sldId="2147483932"/>
              <pc:sldLayoutMk cId="4091995234" sldId="2147483935"/>
              <ac:grpSpMk id="25" creationId="{EB5CF3FC-E338-4DFA-BB75-CBE11FE28C16}"/>
            </ac:grpSpMkLst>
          </pc:grpChg>
          <pc:grpChg chg="del">
            <ac:chgData name="Jenny Bednarczyk" userId="7f9c8ffc-95af-4b04-92c4-fd32820764eb" providerId="ADAL" clId="{BA3193DF-4F69-A549-838C-0C39A0BE9D3C}" dt="2022-09-15T14:32:43.029" v="95" actId="21"/>
            <ac:grpSpMkLst>
              <pc:docMk/>
              <pc:sldMasterMk cId="2156331649" sldId="2147483932"/>
              <pc:sldLayoutMk cId="4091995234" sldId="2147483935"/>
              <ac:grpSpMk id="30" creationId="{D7016EA0-DCE7-469C-930F-7D3057E09417}"/>
            </ac:grpSpMkLst>
          </pc:grpChg>
          <pc:picChg chg="del">
            <ac:chgData name="Jenny Bednarczyk" userId="7f9c8ffc-95af-4b04-92c4-fd32820764eb" providerId="ADAL" clId="{BA3193DF-4F69-A549-838C-0C39A0BE9D3C}" dt="2022-09-15T14:32:44.915" v="96" actId="21"/>
            <ac:picMkLst>
              <pc:docMk/>
              <pc:sldMasterMk cId="2156331649" sldId="2147483932"/>
              <pc:sldLayoutMk cId="4091995234" sldId="2147483935"/>
              <ac:picMk id="4" creationId="{1B3B68FC-A805-47F8-A164-79CE9B6A8CE3}"/>
            </ac:picMkLst>
          </pc:picChg>
          <pc:picChg chg="del">
            <ac:chgData name="Jenny Bednarczyk" userId="7f9c8ffc-95af-4b04-92c4-fd32820764eb" providerId="ADAL" clId="{BA3193DF-4F69-A549-838C-0C39A0BE9D3C}" dt="2022-09-15T14:32:39.221" v="93" actId="21"/>
            <ac:picMkLst>
              <pc:docMk/>
              <pc:sldMasterMk cId="2156331649" sldId="2147483932"/>
              <pc:sldLayoutMk cId="4091995234" sldId="2147483935"/>
              <ac:picMk id="5" creationId="{08BC9C79-8B26-31DE-A8B2-4B4BD55F0D11}"/>
            </ac:picMkLst>
          </pc:picChg>
          <pc:picChg chg="del">
            <ac:chgData name="Jenny Bednarczyk" userId="7f9c8ffc-95af-4b04-92c4-fd32820764eb" providerId="ADAL" clId="{BA3193DF-4F69-A549-838C-0C39A0BE9D3C}" dt="2022-09-15T14:32:34.202" v="90" actId="21"/>
            <ac:picMkLst>
              <pc:docMk/>
              <pc:sldMasterMk cId="2156331649" sldId="2147483932"/>
              <pc:sldLayoutMk cId="4091995234" sldId="2147483935"/>
              <ac:picMk id="6" creationId="{A2C7FC57-C8C2-4430-BCCE-F5BCCA082E09}"/>
            </ac:picMkLst>
          </pc:picChg>
          <pc:picChg chg="del">
            <ac:chgData name="Jenny Bednarczyk" userId="7f9c8ffc-95af-4b04-92c4-fd32820764eb" providerId="ADAL" clId="{BA3193DF-4F69-A549-838C-0C39A0BE9D3C}" dt="2022-09-15T14:32:29.925" v="87" actId="21"/>
            <ac:picMkLst>
              <pc:docMk/>
              <pc:sldMasterMk cId="2156331649" sldId="2147483932"/>
              <pc:sldLayoutMk cId="4091995234" sldId="2147483935"/>
              <ac:picMk id="7" creationId="{7C6131B7-80AE-9A85-A70C-F66FBE13D330}"/>
            </ac:picMkLst>
          </pc:picChg>
          <pc:picChg chg="del">
            <ac:chgData name="Jenny Bednarczyk" userId="7f9c8ffc-95af-4b04-92c4-fd32820764eb" providerId="ADAL" clId="{BA3193DF-4F69-A549-838C-0C39A0BE9D3C}" dt="2022-09-15T14:32:47.820" v="97" actId="21"/>
            <ac:picMkLst>
              <pc:docMk/>
              <pc:sldMasterMk cId="2156331649" sldId="2147483932"/>
              <pc:sldLayoutMk cId="4091995234" sldId="2147483935"/>
              <ac:picMk id="19" creationId="{743E6658-F44C-4CEA-8278-8EA93D715E9E}"/>
            </ac:picMkLst>
          </pc:picChg>
          <pc:picChg chg="del">
            <ac:chgData name="Jenny Bednarczyk" userId="7f9c8ffc-95af-4b04-92c4-fd32820764eb" providerId="ADAL" clId="{BA3193DF-4F69-A549-838C-0C39A0BE9D3C}" dt="2022-09-15T14:37:32.678" v="130" actId="21"/>
            <ac:picMkLst>
              <pc:docMk/>
              <pc:sldMasterMk cId="2156331649" sldId="2147483932"/>
              <pc:sldLayoutMk cId="4091995234" sldId="2147483935"/>
              <ac:picMk id="20" creationId="{AA66DB74-0525-4129-B3DA-10E379063201}"/>
            </ac:picMkLst>
          </pc:picChg>
        </pc:sldLayoutChg>
        <pc:sldLayoutChg chg="addSp delSp modSp mod">
          <pc:chgData name="Jenny Bednarczyk" userId="7f9c8ffc-95af-4b04-92c4-fd32820764eb" providerId="ADAL" clId="{BA3193DF-4F69-A549-838C-0C39A0BE9D3C}" dt="2022-09-15T14:37:17.842" v="121"/>
          <pc:sldLayoutMkLst>
            <pc:docMk/>
            <pc:sldMasterMk cId="2156331649" sldId="2147483932"/>
            <pc:sldLayoutMk cId="2151273092" sldId="2147483936"/>
          </pc:sldLayoutMkLst>
          <pc:spChg chg="add del mod">
            <ac:chgData name="Jenny Bednarczyk" userId="7f9c8ffc-95af-4b04-92c4-fd32820764eb" providerId="ADAL" clId="{BA3193DF-4F69-A549-838C-0C39A0BE9D3C}" dt="2022-09-15T14:35:22.620" v="108" actId="47"/>
            <ac:spMkLst>
              <pc:docMk/>
              <pc:sldMasterMk cId="2156331649" sldId="2147483932"/>
              <pc:sldLayoutMk cId="2151273092" sldId="2147483936"/>
              <ac:spMk id="2" creationId="{32BFBA62-C2DD-3F70-4CCD-DD0B78E47583}"/>
            </ac:spMkLst>
          </pc:spChg>
          <pc:spChg chg="add mod">
            <ac:chgData name="Jenny Bednarczyk" userId="7f9c8ffc-95af-4b04-92c4-fd32820764eb" providerId="ADAL" clId="{BA3193DF-4F69-A549-838C-0C39A0BE9D3C}" dt="2022-09-15T14:35:30.928" v="111" actId="207"/>
            <ac:spMkLst>
              <pc:docMk/>
              <pc:sldMasterMk cId="2156331649" sldId="2147483932"/>
              <pc:sldLayoutMk cId="2151273092" sldId="2147483936"/>
              <ac:spMk id="5" creationId="{9C986AC1-B1F2-23EB-766E-4317A7586523}"/>
            </ac:spMkLst>
          </pc:spChg>
          <pc:spChg chg="add mod">
            <ac:chgData name="Jenny Bednarczyk" userId="7f9c8ffc-95af-4b04-92c4-fd32820764eb" providerId="ADAL" clId="{BA3193DF-4F69-A549-838C-0C39A0BE9D3C}" dt="2022-09-15T14:35:30.928" v="111" actId="207"/>
            <ac:spMkLst>
              <pc:docMk/>
              <pc:sldMasterMk cId="2156331649" sldId="2147483932"/>
              <pc:sldLayoutMk cId="2151273092" sldId="2147483936"/>
              <ac:spMk id="6" creationId="{CCDA3E32-6F50-6382-BFF5-893ACFCCCC25}"/>
            </ac:spMkLst>
          </pc:spChg>
          <pc:spChg chg="add mod">
            <ac:chgData name="Jenny Bednarczyk" userId="7f9c8ffc-95af-4b04-92c4-fd32820764eb" providerId="ADAL" clId="{BA3193DF-4F69-A549-838C-0C39A0BE9D3C}" dt="2022-09-15T14:35:30.928" v="111" actId="207"/>
            <ac:spMkLst>
              <pc:docMk/>
              <pc:sldMasterMk cId="2156331649" sldId="2147483932"/>
              <pc:sldLayoutMk cId="2151273092" sldId="2147483936"/>
              <ac:spMk id="7" creationId="{F2887540-B739-CFA4-BCA6-F966BFD73BDC}"/>
            </ac:spMkLst>
          </pc:spChg>
          <pc:spChg chg="add mod">
            <ac:chgData name="Jenny Bednarczyk" userId="7f9c8ffc-95af-4b04-92c4-fd32820764eb" providerId="ADAL" clId="{BA3193DF-4F69-A549-838C-0C39A0BE9D3C}" dt="2022-09-15T14:35:30.928" v="111" actId="207"/>
            <ac:spMkLst>
              <pc:docMk/>
              <pc:sldMasterMk cId="2156331649" sldId="2147483932"/>
              <pc:sldLayoutMk cId="2151273092" sldId="2147483936"/>
              <ac:spMk id="8" creationId="{A092A0D5-6E5B-6259-244D-78E0AFB64319}"/>
            </ac:spMkLst>
          </pc:spChg>
          <pc:spChg chg="add mod">
            <ac:chgData name="Jenny Bednarczyk" userId="7f9c8ffc-95af-4b04-92c4-fd32820764eb" providerId="ADAL" clId="{BA3193DF-4F69-A549-838C-0C39A0BE9D3C}" dt="2022-09-15T14:35:30.928" v="111" actId="207"/>
            <ac:spMkLst>
              <pc:docMk/>
              <pc:sldMasterMk cId="2156331649" sldId="2147483932"/>
              <pc:sldLayoutMk cId="2151273092" sldId="2147483936"/>
              <ac:spMk id="9" creationId="{94194BC1-64B1-49DA-9686-826795B72C8C}"/>
            </ac:spMkLst>
          </pc:spChg>
          <pc:spChg chg="add del mod">
            <ac:chgData name="Jenny Bednarczyk" userId="7f9c8ffc-95af-4b04-92c4-fd32820764eb" providerId="ADAL" clId="{BA3193DF-4F69-A549-838C-0C39A0BE9D3C}" dt="2022-09-15T14:37:17.842" v="121"/>
            <ac:spMkLst>
              <pc:docMk/>
              <pc:sldMasterMk cId="2156331649" sldId="2147483932"/>
              <pc:sldLayoutMk cId="2151273092" sldId="2147483936"/>
              <ac:spMk id="10" creationId="{4C786A7D-7224-59E0-C100-E5E70C5D1582}"/>
            </ac:spMkLst>
          </pc:spChg>
          <pc:spChg chg="add mod">
            <ac:chgData name="Jenny Bednarczyk" userId="7f9c8ffc-95af-4b04-92c4-fd32820764eb" providerId="ADAL" clId="{BA3193DF-4F69-A549-838C-0C39A0BE9D3C}" dt="2022-09-15T14:37:16.638" v="119" actId="207"/>
            <ac:spMkLst>
              <pc:docMk/>
              <pc:sldMasterMk cId="2156331649" sldId="2147483932"/>
              <pc:sldLayoutMk cId="2151273092" sldId="2147483936"/>
              <ac:spMk id="12" creationId="{AA4D4761-52E4-7A14-8900-E222B47AA5CE}"/>
            </ac:spMkLst>
          </pc:spChg>
          <pc:spChg chg="add mod">
            <ac:chgData name="Jenny Bednarczyk" userId="7f9c8ffc-95af-4b04-92c4-fd32820764eb" providerId="ADAL" clId="{BA3193DF-4F69-A549-838C-0C39A0BE9D3C}" dt="2022-09-15T14:37:16.638" v="119" actId="207"/>
            <ac:spMkLst>
              <pc:docMk/>
              <pc:sldMasterMk cId="2156331649" sldId="2147483932"/>
              <pc:sldLayoutMk cId="2151273092" sldId="2147483936"/>
              <ac:spMk id="14" creationId="{D5E86F75-7E60-9966-3572-FD2FD48F3AE8}"/>
            </ac:spMkLst>
          </pc:spChg>
          <pc:spChg chg="add mod">
            <ac:chgData name="Jenny Bednarczyk" userId="7f9c8ffc-95af-4b04-92c4-fd32820764eb" providerId="ADAL" clId="{BA3193DF-4F69-A549-838C-0C39A0BE9D3C}" dt="2022-09-15T14:37:16.638" v="119" actId="207"/>
            <ac:spMkLst>
              <pc:docMk/>
              <pc:sldMasterMk cId="2156331649" sldId="2147483932"/>
              <pc:sldLayoutMk cId="2151273092" sldId="2147483936"/>
              <ac:spMk id="15" creationId="{A39E57F4-B57E-8F02-11ED-D02A3D4AEF68}"/>
            </ac:spMkLst>
          </pc:spChg>
          <pc:grpChg chg="del">
            <ac:chgData name="Jenny Bednarczyk" userId="7f9c8ffc-95af-4b04-92c4-fd32820764eb" providerId="ADAL" clId="{BA3193DF-4F69-A549-838C-0C39A0BE9D3C}" dt="2022-09-15T14:35:43.356" v="114" actId="21"/>
            <ac:grpSpMkLst>
              <pc:docMk/>
              <pc:sldMasterMk cId="2156331649" sldId="2147483932"/>
              <pc:sldLayoutMk cId="2151273092" sldId="2147483936"/>
              <ac:grpSpMk id="26" creationId="{3C5B967C-747C-4D9B-A279-56E588EB1EE3}"/>
            </ac:grpSpMkLst>
          </pc:grpChg>
          <pc:picChg chg="add del">
            <ac:chgData name="Jenny Bednarczyk" userId="7f9c8ffc-95af-4b04-92c4-fd32820764eb" providerId="ADAL" clId="{BA3193DF-4F69-A549-838C-0C39A0BE9D3C}" dt="2022-09-15T14:35:41.937" v="113" actId="21"/>
            <ac:picMkLst>
              <pc:docMk/>
              <pc:sldMasterMk cId="2156331649" sldId="2147483932"/>
              <pc:sldLayoutMk cId="2151273092" sldId="2147483936"/>
              <ac:picMk id="3" creationId="{F2110495-C190-2DC0-0E15-7D244AC78C09}"/>
            </ac:picMkLst>
          </pc:picChg>
          <pc:picChg chg="del">
            <ac:chgData name="Jenny Bednarczyk" userId="7f9c8ffc-95af-4b04-92c4-fd32820764eb" providerId="ADAL" clId="{BA3193DF-4F69-A549-838C-0C39A0BE9D3C}" dt="2022-09-15T14:35:40.313" v="112" actId="21"/>
            <ac:picMkLst>
              <pc:docMk/>
              <pc:sldMasterMk cId="2156331649" sldId="2147483932"/>
              <pc:sldLayoutMk cId="2151273092" sldId="2147483936"/>
              <ac:picMk id="4" creationId="{2918ADA5-F865-4951-BB2D-D10D6132FF1D}"/>
            </ac:picMkLst>
          </pc:picChg>
        </pc:sldLayoutChg>
      </pc:sldMasterChg>
    </pc:docChg>
  </pc:docChgLst>
  <pc:docChgLst>
    <pc:chgData name="Conrad Navarro" userId="S::conrad.navarro@advantagesolutions.net::de75ee4b-acc0-4b18-bc17-6fb516752b93" providerId="AD" clId="Web-{2BA34FE3-2640-2203-C0A2-3134C8F93ABD}"/>
    <pc:docChg chg="modSld">
      <pc:chgData name="Conrad Navarro" userId="S::conrad.navarro@advantagesolutions.net::de75ee4b-acc0-4b18-bc17-6fb516752b93" providerId="AD" clId="Web-{2BA34FE3-2640-2203-C0A2-3134C8F93ABD}" dt="2023-05-12T18:50:51.155" v="1" actId="20577"/>
      <pc:docMkLst>
        <pc:docMk/>
      </pc:docMkLst>
      <pc:sldChg chg="modSp">
        <pc:chgData name="Conrad Navarro" userId="S::conrad.navarro@advantagesolutions.net::de75ee4b-acc0-4b18-bc17-6fb516752b93" providerId="AD" clId="Web-{2BA34FE3-2640-2203-C0A2-3134C8F93ABD}" dt="2023-05-12T18:50:51.155" v="1" actId="20577"/>
        <pc:sldMkLst>
          <pc:docMk/>
          <pc:sldMk cId="2810031712" sldId="270"/>
        </pc:sldMkLst>
        <pc:spChg chg="mod">
          <ac:chgData name="Conrad Navarro" userId="S::conrad.navarro@advantagesolutions.net::de75ee4b-acc0-4b18-bc17-6fb516752b93" providerId="AD" clId="Web-{2BA34FE3-2640-2203-C0A2-3134C8F93ABD}" dt="2023-05-12T18:50:51.155" v="1" actId="20577"/>
          <ac:spMkLst>
            <pc:docMk/>
            <pc:sldMk cId="2810031712" sldId="270"/>
            <ac:spMk id="12" creationId="{0462E077-20E6-4C52-84DF-D124D1291C64}"/>
          </ac:spMkLst>
        </pc:spChg>
      </pc:sldChg>
    </pc:docChg>
  </pc:docChgLst>
  <pc:docChgLst>
    <pc:chgData name="Jenny Bednarczyk" userId="7f9c8ffc-95af-4b04-92c4-fd32820764eb" providerId="ADAL" clId="{07150AC5-02DA-2140-AC79-CD92218CA131}"/>
    <pc:docChg chg="undo custSel modSld">
      <pc:chgData name="Jenny Bednarczyk" userId="7f9c8ffc-95af-4b04-92c4-fd32820764eb" providerId="ADAL" clId="{07150AC5-02DA-2140-AC79-CD92218CA131}" dt="2022-09-15T23:44:28.373" v="17" actId="1036"/>
      <pc:docMkLst>
        <pc:docMk/>
      </pc:docMkLst>
      <pc:sldChg chg="modSp mod">
        <pc:chgData name="Jenny Bednarczyk" userId="7f9c8ffc-95af-4b04-92c4-fd32820764eb" providerId="ADAL" clId="{07150AC5-02DA-2140-AC79-CD92218CA131}" dt="2022-09-15T23:44:28.373" v="17" actId="1036"/>
        <pc:sldMkLst>
          <pc:docMk/>
          <pc:sldMk cId="3524153162" sldId="269"/>
        </pc:sldMkLst>
        <pc:spChg chg="mod">
          <ac:chgData name="Jenny Bednarczyk" userId="7f9c8ffc-95af-4b04-92c4-fd32820764eb" providerId="ADAL" clId="{07150AC5-02DA-2140-AC79-CD92218CA131}" dt="2022-09-15T23:44:21.720" v="9" actId="1076"/>
          <ac:spMkLst>
            <pc:docMk/>
            <pc:sldMk cId="3524153162" sldId="269"/>
            <ac:spMk id="10" creationId="{EFCA8D30-2FE2-4CB5-8D50-C2C938622018}"/>
          </ac:spMkLst>
        </pc:spChg>
        <pc:spChg chg="mod">
          <ac:chgData name="Jenny Bednarczyk" userId="7f9c8ffc-95af-4b04-92c4-fd32820764eb" providerId="ADAL" clId="{07150AC5-02DA-2140-AC79-CD92218CA131}" dt="2022-09-15T23:44:28.373" v="17" actId="1036"/>
          <ac:spMkLst>
            <pc:docMk/>
            <pc:sldMk cId="3524153162" sldId="269"/>
            <ac:spMk id="11" creationId="{006C474A-C0C9-4E81-903D-DCCE69BF27B8}"/>
          </ac:spMkLst>
        </pc:spChg>
      </pc:sldChg>
    </pc:docChg>
  </pc:docChgLst>
  <pc:docChgLst>
    <pc:chgData name="Beth Flatley" userId="992ceaea-a806-4c73-a042-2c439b4978f4" providerId="ADAL" clId="{49C8E156-2449-4742-9E76-460519D2590C}"/>
    <pc:docChg chg="modMainMaster">
      <pc:chgData name="Beth Flatley" userId="992ceaea-a806-4c73-a042-2c439b4978f4" providerId="ADAL" clId="{49C8E156-2449-4742-9E76-460519D2590C}" dt="2023-05-12T19:42:36.410" v="1" actId="732"/>
      <pc:docMkLst>
        <pc:docMk/>
      </pc:docMkLst>
      <pc:sldMasterChg chg="modSldLayout">
        <pc:chgData name="Beth Flatley" userId="992ceaea-a806-4c73-a042-2c439b4978f4" providerId="ADAL" clId="{49C8E156-2449-4742-9E76-460519D2590C}" dt="2023-05-12T19:42:36.410" v="1" actId="732"/>
        <pc:sldMasterMkLst>
          <pc:docMk/>
          <pc:sldMasterMk cId="2156331649" sldId="2147483932"/>
        </pc:sldMasterMkLst>
        <pc:sldLayoutChg chg="modSp mod">
          <pc:chgData name="Beth Flatley" userId="992ceaea-a806-4c73-a042-2c439b4978f4" providerId="ADAL" clId="{49C8E156-2449-4742-9E76-460519D2590C}" dt="2023-05-12T19:42:26.838" v="0" actId="732"/>
          <pc:sldLayoutMkLst>
            <pc:docMk/>
            <pc:sldMasterMk cId="2156331649" sldId="2147483932"/>
            <pc:sldLayoutMk cId="3092819200" sldId="2147483934"/>
          </pc:sldLayoutMkLst>
          <pc:picChg chg="mod modCrop">
            <ac:chgData name="Beth Flatley" userId="992ceaea-a806-4c73-a042-2c439b4978f4" providerId="ADAL" clId="{49C8E156-2449-4742-9E76-460519D2590C}" dt="2023-05-12T19:42:26.838" v="0" actId="732"/>
            <ac:picMkLst>
              <pc:docMk/>
              <pc:sldMasterMk cId="2156331649" sldId="2147483932"/>
              <pc:sldLayoutMk cId="3092819200" sldId="2147483934"/>
              <ac:picMk id="5" creationId="{D77B7532-F288-3448-AF4D-1D410D37E83C}"/>
            </ac:picMkLst>
          </pc:picChg>
        </pc:sldLayoutChg>
        <pc:sldLayoutChg chg="modSp mod">
          <pc:chgData name="Beth Flatley" userId="992ceaea-a806-4c73-a042-2c439b4978f4" providerId="ADAL" clId="{49C8E156-2449-4742-9E76-460519D2590C}" dt="2023-05-12T19:42:36.410" v="1" actId="732"/>
          <pc:sldLayoutMkLst>
            <pc:docMk/>
            <pc:sldMasterMk cId="2156331649" sldId="2147483932"/>
            <pc:sldLayoutMk cId="3786963630" sldId="2147483937"/>
          </pc:sldLayoutMkLst>
          <pc:picChg chg="mod modCrop">
            <ac:chgData name="Beth Flatley" userId="992ceaea-a806-4c73-a042-2c439b4978f4" providerId="ADAL" clId="{49C8E156-2449-4742-9E76-460519D2590C}" dt="2023-05-12T19:42:36.410" v="1" actId="732"/>
            <ac:picMkLst>
              <pc:docMk/>
              <pc:sldMasterMk cId="2156331649" sldId="2147483932"/>
              <pc:sldLayoutMk cId="3786963630" sldId="2147483937"/>
              <ac:picMk id="5" creationId="{D77B7532-F288-3448-AF4D-1D410D37E83C}"/>
            </ac:picMkLst>
          </pc:picChg>
        </pc:sldLayoutChg>
      </pc:sldMasterChg>
    </pc:docChg>
  </pc:docChgLst>
  <pc:docChgLst>
    <pc:chgData name="Niki Damiani" userId="S::niki.damiani@advantagesolutions.net::a0ec21ec-40ec-47dc-9e74-573d14d95d81" providerId="AD" clId="Web-{E43FAD87-D056-CA44-2697-1DA9F1C71B10}"/>
    <pc:docChg chg="mod">
      <pc:chgData name="Niki Damiani" userId="S::niki.damiani@advantagesolutions.net::a0ec21ec-40ec-47dc-9e74-573d14d95d81" providerId="AD" clId="Web-{E43FAD87-D056-CA44-2697-1DA9F1C71B10}" dt="2022-09-15T17:32:55.649" v="2"/>
      <pc:docMkLst>
        <pc:docMk/>
      </pc:docMkLst>
      <pc:sldChg chg="addCm modCm">
        <pc:chgData name="Niki Damiani" userId="S::niki.damiani@advantagesolutions.net::a0ec21ec-40ec-47dc-9e74-573d14d95d81" providerId="AD" clId="Web-{E43FAD87-D056-CA44-2697-1DA9F1C71B10}" dt="2022-09-15T17:32:55.649" v="2"/>
        <pc:sldMkLst>
          <pc:docMk/>
          <pc:sldMk cId="3524153162" sldId="269"/>
        </pc:sldMkLst>
      </pc:sldChg>
    </pc:docChg>
  </pc:docChgLst>
  <pc:docChgLst>
    <pc:chgData name="Beth Flatley" userId="992ceaea-a806-4c73-a042-2c439b4978f4" providerId="ADAL" clId="{C3562C28-4F65-8244-A8FD-37DAB0D17A64}"/>
    <pc:docChg chg="custSel modMainMaster">
      <pc:chgData name="Beth Flatley" userId="992ceaea-a806-4c73-a042-2c439b4978f4" providerId="ADAL" clId="{C3562C28-4F65-8244-A8FD-37DAB0D17A64}" dt="2022-09-15T16:04:59.020" v="4"/>
      <pc:docMkLst>
        <pc:docMk/>
      </pc:docMkLst>
      <pc:sldChg chg="addCm">
        <pc:chgData name="Beth Flatley" userId="992ceaea-a806-4c73-a042-2c439b4978f4" providerId="ADAL" clId="{C3562C28-4F65-8244-A8FD-37DAB0D17A64}" dt="2022-09-15T16:04:59.020" v="4"/>
        <pc:sldMkLst>
          <pc:docMk/>
          <pc:sldMk cId="3524153162" sldId="269"/>
        </pc:sldMkLst>
      </pc:sldChg>
      <pc:sldChg chg="addCm">
        <pc:chgData name="Beth Flatley" userId="992ceaea-a806-4c73-a042-2c439b4978f4" providerId="ADAL" clId="{C3562C28-4F65-8244-A8FD-37DAB0D17A64}" dt="2022-09-15T15:57:45.883" v="0"/>
        <pc:sldMkLst>
          <pc:docMk/>
          <pc:sldMk cId="2810031712" sldId="270"/>
        </pc:sldMkLst>
      </pc:sldChg>
      <pc:sldMasterChg chg="modSldLayout">
        <pc:chgData name="Beth Flatley" userId="992ceaea-a806-4c73-a042-2c439b4978f4" providerId="ADAL" clId="{C3562C28-4F65-8244-A8FD-37DAB0D17A64}" dt="2022-09-15T16:04:40.594" v="3"/>
        <pc:sldMasterMkLst>
          <pc:docMk/>
          <pc:sldMasterMk cId="81249815" sldId="2147483686"/>
        </pc:sldMasterMkLst>
        <pc:sldLayoutChg chg="addSp delSp modSp mod">
          <pc:chgData name="Beth Flatley" userId="992ceaea-a806-4c73-a042-2c439b4978f4" providerId="ADAL" clId="{C3562C28-4F65-8244-A8FD-37DAB0D17A64}" dt="2022-09-15T16:04:40.594" v="3"/>
          <pc:sldLayoutMkLst>
            <pc:docMk/>
            <pc:sldMasterMk cId="81249815" sldId="2147483686"/>
            <pc:sldLayoutMk cId="4015695618" sldId="2147483879"/>
          </pc:sldLayoutMkLst>
          <pc:spChg chg="del">
            <ac:chgData name="Beth Flatley" userId="992ceaea-a806-4c73-a042-2c439b4978f4" providerId="ADAL" clId="{C3562C28-4F65-8244-A8FD-37DAB0D17A64}" dt="2022-09-15T16:04:40.116" v="2" actId="478"/>
            <ac:spMkLst>
              <pc:docMk/>
              <pc:sldMasterMk cId="81249815" sldId="2147483686"/>
              <pc:sldLayoutMk cId="4015695618" sldId="2147483879"/>
              <ac:spMk id="32" creationId="{B5B9B3B2-E521-40A3-8A43-03413242070F}"/>
            </ac:spMkLst>
          </pc:spChg>
          <pc:picChg chg="add mod">
            <ac:chgData name="Beth Flatley" userId="992ceaea-a806-4c73-a042-2c439b4978f4" providerId="ADAL" clId="{C3562C28-4F65-8244-A8FD-37DAB0D17A64}" dt="2022-09-15T16:04:40.594" v="3"/>
            <ac:picMkLst>
              <pc:docMk/>
              <pc:sldMasterMk cId="81249815" sldId="2147483686"/>
              <pc:sldLayoutMk cId="4015695618" sldId="2147483879"/>
              <ac:picMk id="3" creationId="{1C1B55D4-3E40-FCEC-1D16-C11AA4783374}"/>
            </ac:picMkLst>
          </pc:picChg>
          <pc:picChg chg="del">
            <ac:chgData name="Beth Flatley" userId="992ceaea-a806-4c73-a042-2c439b4978f4" providerId="ADAL" clId="{C3562C28-4F65-8244-A8FD-37DAB0D17A64}" dt="2022-09-15T16:04:39.519" v="1" actId="21"/>
            <ac:picMkLst>
              <pc:docMk/>
              <pc:sldMasterMk cId="81249815" sldId="2147483686"/>
              <pc:sldLayoutMk cId="4015695618" sldId="2147483879"/>
              <ac:picMk id="39" creationId="{771B65E2-41CD-447E-BD5A-A96B44BB4A2E}"/>
            </ac:picMkLst>
          </pc:picChg>
        </pc:sldLayoutChg>
      </pc:sldMasterChg>
    </pc:docChg>
  </pc:docChgLst>
  <pc:docChgLst>
    <pc:chgData name="Jenny Bednarczyk" userId="7f9c8ffc-95af-4b04-92c4-fd32820764eb" providerId="ADAL" clId="{9BCE4C71-4238-D443-B29C-4F153C032F9C}"/>
    <pc:docChg chg="modMainMaster">
      <pc:chgData name="Jenny Bednarczyk" userId="7f9c8ffc-95af-4b04-92c4-fd32820764eb" providerId="ADAL" clId="{9BCE4C71-4238-D443-B29C-4F153C032F9C}" dt="2023-05-17T17:16:16.574" v="1" actId="20577"/>
      <pc:docMkLst>
        <pc:docMk/>
      </pc:docMkLst>
      <pc:sldMasterChg chg="modSp mod">
        <pc:chgData name="Jenny Bednarczyk" userId="7f9c8ffc-95af-4b04-92c4-fd32820764eb" providerId="ADAL" clId="{9BCE4C71-4238-D443-B29C-4F153C032F9C}" dt="2023-05-17T17:16:12.081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9BCE4C71-4238-D443-B29C-4F153C032F9C}" dt="2023-05-17T17:16:12.081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9BCE4C71-4238-D443-B29C-4F153C032F9C}" dt="2023-05-17T17:16:16.574" v="1" actId="20577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9BCE4C71-4238-D443-B29C-4F153C032F9C}" dt="2023-05-17T17:16:16.574" v="1" actId="20577"/>
          <ac:spMkLst>
            <pc:docMk/>
            <pc:sldMasterMk cId="2156331649" sldId="2147483932"/>
            <ac:spMk id="9" creationId="{49D9DE29-FE9C-40EC-8B4D-CCE5F750AD82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431B0-1070-B7B9-7943-0578F6299E07}"/>
              </a:ext>
            </a:extLst>
          </p:cNvPr>
          <p:cNvSpPr/>
          <p:nvPr userDrawn="1"/>
        </p:nvSpPr>
        <p:spPr>
          <a:xfrm>
            <a:off x="2596896" y="3176382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E5C163-2ABD-BD1C-7107-6719A08C2D4F}"/>
              </a:ext>
            </a:extLst>
          </p:cNvPr>
          <p:cNvSpPr/>
          <p:nvPr userDrawn="1"/>
        </p:nvSpPr>
        <p:spPr>
          <a:xfrm>
            <a:off x="21146395" y="326871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0EDEA4-9188-3C91-9711-F1233BD0D95C}"/>
              </a:ext>
            </a:extLst>
          </p:cNvPr>
          <p:cNvSpPr/>
          <p:nvPr userDrawn="1"/>
        </p:nvSpPr>
        <p:spPr>
          <a:xfrm>
            <a:off x="25943519" y="326871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4D513A-CEC1-9516-632A-537B1375D9A8}"/>
              </a:ext>
            </a:extLst>
          </p:cNvPr>
          <p:cNvSpPr/>
          <p:nvPr userDrawn="1"/>
        </p:nvSpPr>
        <p:spPr>
          <a:xfrm>
            <a:off x="33199031" y="326871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17C8B6-6968-0B5F-25E9-1FFB1688B92E}"/>
              </a:ext>
            </a:extLst>
          </p:cNvPr>
          <p:cNvSpPr/>
          <p:nvPr userDrawn="1"/>
        </p:nvSpPr>
        <p:spPr>
          <a:xfrm>
            <a:off x="2600406" y="21792157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24BC83-4E4B-34EE-29D7-B403C070ABC0}"/>
              </a:ext>
            </a:extLst>
          </p:cNvPr>
          <p:cNvSpPr/>
          <p:nvPr userDrawn="1"/>
        </p:nvSpPr>
        <p:spPr>
          <a:xfrm>
            <a:off x="2623265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B4489D-4BB5-0D59-48EA-1DF80DAB9413}"/>
              </a:ext>
            </a:extLst>
          </p:cNvPr>
          <p:cNvSpPr/>
          <p:nvPr userDrawn="1"/>
        </p:nvSpPr>
        <p:spPr>
          <a:xfrm>
            <a:off x="17831999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19DC95-36F9-27A6-EB55-D8AFE89E9CAA}"/>
              </a:ext>
            </a:extLst>
          </p:cNvPr>
          <p:cNvSpPr/>
          <p:nvPr userDrawn="1"/>
        </p:nvSpPr>
        <p:spPr>
          <a:xfrm>
            <a:off x="10175534" y="23403818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85822E4-C3D8-D485-C473-AEBF7D1F758E}"/>
              </a:ext>
            </a:extLst>
          </p:cNvPr>
          <p:cNvSpPr/>
          <p:nvPr userDrawn="1"/>
        </p:nvSpPr>
        <p:spPr>
          <a:xfrm>
            <a:off x="25385430" y="23403818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  <p:pic>
        <p:nvPicPr>
          <p:cNvPr id="3" name="Picture 2" descr="A cup of coffee&#10;&#10;Description automatically generated">
            <a:extLst>
              <a:ext uri="{FF2B5EF4-FFF2-40B4-BE49-F238E27FC236}">
                <a16:creationId xmlns:a16="http://schemas.microsoft.com/office/drawing/2014/main" id="{1C1B55D4-3E40-FCEC-1D16-C11AA47833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5" t="38034" r="30450" b="6357"/>
          <a:stretch/>
        </p:blipFill>
        <p:spPr>
          <a:xfrm>
            <a:off x="39582870" y="6494184"/>
            <a:ext cx="11623530" cy="136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6508"/>
          <a:stretch/>
        </p:blipFill>
        <p:spPr>
          <a:xfrm>
            <a:off x="39049182" y="6750228"/>
            <a:ext cx="12157218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</a:rPr>
              <a:t>Chai Tea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B40301-59DD-BD2C-D3F3-06BA54224022}"/>
              </a:ext>
            </a:extLst>
          </p:cNvPr>
          <p:cNvSpPr/>
          <p:nvPr userDrawn="1"/>
        </p:nvSpPr>
        <p:spPr>
          <a:xfrm>
            <a:off x="2596896" y="183957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734C17-BC13-E794-8495-BB7E2306610F}"/>
              </a:ext>
            </a:extLst>
          </p:cNvPr>
          <p:cNvSpPr/>
          <p:nvPr userDrawn="1"/>
        </p:nvSpPr>
        <p:spPr>
          <a:xfrm>
            <a:off x="21146395" y="190833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42B04E-5F6E-4AC0-65F4-409DDA47BCAE}"/>
              </a:ext>
            </a:extLst>
          </p:cNvPr>
          <p:cNvSpPr/>
          <p:nvPr userDrawn="1"/>
        </p:nvSpPr>
        <p:spPr>
          <a:xfrm>
            <a:off x="25943519" y="190833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CD35E8-61C4-A5BA-2650-F581ABCA3666}"/>
              </a:ext>
            </a:extLst>
          </p:cNvPr>
          <p:cNvSpPr/>
          <p:nvPr userDrawn="1"/>
        </p:nvSpPr>
        <p:spPr>
          <a:xfrm>
            <a:off x="33199031" y="190834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05F699-BAAE-6005-7FA6-31DD05A64016}"/>
              </a:ext>
            </a:extLst>
          </p:cNvPr>
          <p:cNvSpPr/>
          <p:nvPr userDrawn="1"/>
        </p:nvSpPr>
        <p:spPr>
          <a:xfrm>
            <a:off x="2594865" y="15251048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FCD14B-F4C2-B25D-84B5-42B118998C66}"/>
              </a:ext>
            </a:extLst>
          </p:cNvPr>
          <p:cNvSpPr/>
          <p:nvPr userDrawn="1"/>
        </p:nvSpPr>
        <p:spPr>
          <a:xfrm>
            <a:off x="21146395" y="15281193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691D2A-253E-4DE4-BA18-7E6FE58BBAFB}"/>
              </a:ext>
            </a:extLst>
          </p:cNvPr>
          <p:cNvSpPr/>
          <p:nvPr userDrawn="1"/>
        </p:nvSpPr>
        <p:spPr>
          <a:xfrm>
            <a:off x="25943519" y="15281193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B6A848-EC8A-0B13-2FAD-5316F7DD50C8}"/>
              </a:ext>
            </a:extLst>
          </p:cNvPr>
          <p:cNvSpPr/>
          <p:nvPr userDrawn="1"/>
        </p:nvSpPr>
        <p:spPr>
          <a:xfrm>
            <a:off x="33199031" y="15281194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3092819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6508"/>
          <a:stretch/>
        </p:blipFill>
        <p:spPr>
          <a:xfrm>
            <a:off x="39049182" y="6750228"/>
            <a:ext cx="12157218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</a:rPr>
              <a:t>Chai Tea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B40301-59DD-BD2C-D3F3-06BA54224022}"/>
              </a:ext>
            </a:extLst>
          </p:cNvPr>
          <p:cNvSpPr/>
          <p:nvPr userDrawn="1"/>
        </p:nvSpPr>
        <p:spPr>
          <a:xfrm>
            <a:off x="2596896" y="183957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734C17-BC13-E794-8495-BB7E2306610F}"/>
              </a:ext>
            </a:extLst>
          </p:cNvPr>
          <p:cNvSpPr/>
          <p:nvPr userDrawn="1"/>
        </p:nvSpPr>
        <p:spPr>
          <a:xfrm>
            <a:off x="21146395" y="190833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42B04E-5F6E-4AC0-65F4-409DDA47BCAE}"/>
              </a:ext>
            </a:extLst>
          </p:cNvPr>
          <p:cNvSpPr/>
          <p:nvPr userDrawn="1"/>
        </p:nvSpPr>
        <p:spPr>
          <a:xfrm>
            <a:off x="25943519" y="190833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CD35E8-61C4-A5BA-2650-F581ABCA3666}"/>
              </a:ext>
            </a:extLst>
          </p:cNvPr>
          <p:cNvSpPr/>
          <p:nvPr userDrawn="1"/>
        </p:nvSpPr>
        <p:spPr>
          <a:xfrm>
            <a:off x="33199031" y="190834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05F699-BAAE-6005-7FA6-31DD05A64016}"/>
              </a:ext>
            </a:extLst>
          </p:cNvPr>
          <p:cNvSpPr/>
          <p:nvPr userDrawn="1"/>
        </p:nvSpPr>
        <p:spPr>
          <a:xfrm>
            <a:off x="2594865" y="15251048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FCD14B-F4C2-B25D-84B5-42B118998C66}"/>
              </a:ext>
            </a:extLst>
          </p:cNvPr>
          <p:cNvSpPr/>
          <p:nvPr userDrawn="1"/>
        </p:nvSpPr>
        <p:spPr>
          <a:xfrm>
            <a:off x="21146395" y="15281193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691D2A-253E-4DE4-BA18-7E6FE58BBAFB}"/>
              </a:ext>
            </a:extLst>
          </p:cNvPr>
          <p:cNvSpPr/>
          <p:nvPr userDrawn="1"/>
        </p:nvSpPr>
        <p:spPr>
          <a:xfrm>
            <a:off x="25943519" y="15281193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B6A848-EC8A-0B13-2FAD-5316F7DD50C8}"/>
              </a:ext>
            </a:extLst>
          </p:cNvPr>
          <p:cNvSpPr/>
          <p:nvPr userDrawn="1"/>
        </p:nvSpPr>
        <p:spPr>
          <a:xfrm>
            <a:off x="33199031" y="15281194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D03241-FBCC-2CA9-120E-0356851C3A64}"/>
              </a:ext>
            </a:extLst>
          </p:cNvPr>
          <p:cNvSpPr/>
          <p:nvPr userDrawn="1"/>
        </p:nvSpPr>
        <p:spPr>
          <a:xfrm>
            <a:off x="2594865" y="23268681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baseline="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</p:spTree>
    <p:extLst>
      <p:ext uri="{BB962C8B-B14F-4D97-AF65-F5344CB8AC3E}">
        <p14:creationId xmlns:p14="http://schemas.microsoft.com/office/powerpoint/2010/main" val="3786963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>
                  <a:solidFill>
                    <a:schemeClr val="tx1"/>
                  </a:solidFill>
                </a:rPr>
                <a:t>Caramel Frappuccino</a:t>
              </a:r>
            </a:p>
            <a:p>
              <a:pPr lvl="0"/>
              <a:r>
                <a:rPr lang="en-US" dirty="0">
                  <a:solidFill>
                    <a:schemeClr val="tx1"/>
                  </a:solidFill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505780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tx1"/>
                  </a:solidFill>
                </a:rPr>
                <a:t>®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DFBB809-F0BE-AF63-1AC0-EB9BF75D1A1C}"/>
              </a:ext>
            </a:extLst>
          </p:cNvPr>
          <p:cNvSpPr/>
          <p:nvPr userDrawn="1"/>
        </p:nvSpPr>
        <p:spPr>
          <a:xfrm>
            <a:off x="2594865" y="473293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8B2C2B-0F06-A4EE-2B5F-1754536133B2}"/>
              </a:ext>
            </a:extLst>
          </p:cNvPr>
          <p:cNvSpPr/>
          <p:nvPr userDrawn="1"/>
        </p:nvSpPr>
        <p:spPr>
          <a:xfrm>
            <a:off x="21253764" y="47625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FFD482-47A8-1EAE-3BE9-0E7D389A5316}"/>
              </a:ext>
            </a:extLst>
          </p:cNvPr>
          <p:cNvSpPr/>
          <p:nvPr userDrawn="1"/>
        </p:nvSpPr>
        <p:spPr>
          <a:xfrm>
            <a:off x="26050888" y="47625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DFF982-C893-FFA5-0CD8-0030D6166A77}"/>
              </a:ext>
            </a:extLst>
          </p:cNvPr>
          <p:cNvSpPr/>
          <p:nvPr userDrawn="1"/>
        </p:nvSpPr>
        <p:spPr>
          <a:xfrm>
            <a:off x="33306400" y="47625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080374-0E18-5E9C-6A58-BBA0D08B41DE}"/>
              </a:ext>
            </a:extLst>
          </p:cNvPr>
          <p:cNvSpPr/>
          <p:nvPr userDrawn="1"/>
        </p:nvSpPr>
        <p:spPr>
          <a:xfrm>
            <a:off x="21253764" y="1452858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D327F7-5318-BD6B-7DA3-0CE94E33E4F7}"/>
              </a:ext>
            </a:extLst>
          </p:cNvPr>
          <p:cNvSpPr/>
          <p:nvPr userDrawn="1"/>
        </p:nvSpPr>
        <p:spPr>
          <a:xfrm>
            <a:off x="26050888" y="1452858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FFD826-50B0-619C-841C-8857EDB55F00}"/>
              </a:ext>
            </a:extLst>
          </p:cNvPr>
          <p:cNvSpPr/>
          <p:nvPr userDrawn="1"/>
        </p:nvSpPr>
        <p:spPr>
          <a:xfrm>
            <a:off x="33306400" y="1452858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7CD5CD-818A-6C99-49C6-B85B580CAE30}"/>
              </a:ext>
            </a:extLst>
          </p:cNvPr>
          <p:cNvSpPr/>
          <p:nvPr userDrawn="1"/>
        </p:nvSpPr>
        <p:spPr>
          <a:xfrm>
            <a:off x="2594865" y="1446458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409199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BFBA62-C2DD-3F70-4CCD-DD0B78E47583}"/>
              </a:ext>
            </a:extLst>
          </p:cNvPr>
          <p:cNvSpPr txBox="1"/>
          <p:nvPr userDrawn="1"/>
        </p:nvSpPr>
        <p:spPr>
          <a:xfrm>
            <a:off x="19354800" y="18440400"/>
            <a:ext cx="184731" cy="700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986AC1-B1F2-23EB-766E-4317A7586523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DA3E32-6F50-6382-BFF5-893ACFCCCC25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887540-B739-CFA4-BCA6-F966BFD73BDC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92A0D5-6E5B-6259-244D-78E0AFB64319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194BC1-64B1-49DA-9686-826795B72C8C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4D4761-52E4-7A14-8900-E222B47AA5CE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E86F75-7E60-9966-3572-FD2FD48F3AE8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9E57F4-B57E-8F02-11ED-D02A3D4AEF68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15127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1D7A6B5-CDDA-4DE2-90E1-62CC2E3E61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90041" y="819146"/>
            <a:ext cx="3360105" cy="31281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21563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7" r:id="rId2"/>
    <p:sldLayoutId id="2147483935" r:id="rId3"/>
    <p:sldLayoutId id="2147483936" r:id="rId4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4843706"/>
            <a:ext cx="20697954" cy="1655325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936124" y="4888571"/>
            <a:ext cx="7436579" cy="1626454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91101" y="4882747"/>
            <a:ext cx="7436579" cy="1627037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164466" y="4881116"/>
            <a:ext cx="7436579" cy="1651584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844804" y="24439266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357022" y="24375320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7869241" y="24391894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820591" y="24375320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847889" y="23384264"/>
            <a:ext cx="11090514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96894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3524153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71ABBA7-7AF1-40EC-B22B-15D4AC36740B}"/>
              </a:ext>
            </a:extLst>
          </p:cNvPr>
          <p:cNvSpPr txBox="1">
            <a:spLocks/>
          </p:cNvSpPr>
          <p:nvPr/>
        </p:nvSpPr>
        <p:spPr>
          <a:xfrm>
            <a:off x="2699141" y="3300383"/>
            <a:ext cx="16695763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Modern Earl Grey, Chamomile Blush, Harmonic Mint, Jasmine Citrus, </a:t>
            </a:r>
            <a:b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C2D076E-270E-474B-861C-58DF237BBCBE}"/>
              </a:ext>
            </a:extLst>
          </p:cNvPr>
          <p:cNvSpPr txBox="1">
            <a:spLocks/>
          </p:cNvSpPr>
          <p:nvPr/>
        </p:nvSpPr>
        <p:spPr>
          <a:xfrm>
            <a:off x="19981405" y="326409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BF653BC-175F-4A28-9A5D-3CD7198ECEF2}"/>
              </a:ext>
            </a:extLst>
          </p:cNvPr>
          <p:cNvSpPr txBox="1">
            <a:spLocks/>
          </p:cNvSpPr>
          <p:nvPr/>
        </p:nvSpPr>
        <p:spPr>
          <a:xfrm>
            <a:off x="25918165" y="326409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7DB887E-DE26-41EC-AF54-DA771DDE7A56}"/>
              </a:ext>
            </a:extLst>
          </p:cNvPr>
          <p:cNvSpPr txBox="1">
            <a:spLocks/>
          </p:cNvSpPr>
          <p:nvPr/>
        </p:nvSpPr>
        <p:spPr>
          <a:xfrm>
            <a:off x="32356217" y="3264098"/>
            <a:ext cx="6810583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E37745-961B-477F-A86D-804587E8A420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>
              <a:solidFill>
                <a:srgbClr val="3B3838"/>
              </a:solidFill>
            </a:endParaRP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0462E077-20E6-4C52-84DF-D124D1291C64}"/>
              </a:ext>
            </a:extLst>
          </p:cNvPr>
          <p:cNvSpPr txBox="1">
            <a:spLocks/>
          </p:cNvSpPr>
          <p:nvPr/>
        </p:nvSpPr>
        <p:spPr>
          <a:xfrm>
            <a:off x="2699141" y="17555593"/>
            <a:ext cx="17333064" cy="8321927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/>
                <a:cs typeface="Arial"/>
              </a:rPr>
              <a:t>Strawberry Açaí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  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CE9A4F33-F17A-452C-8A3F-91BCAC3C17BD}"/>
              </a:ext>
            </a:extLst>
          </p:cNvPr>
          <p:cNvSpPr txBox="1">
            <a:spLocks/>
          </p:cNvSpPr>
          <p:nvPr/>
        </p:nvSpPr>
        <p:spPr>
          <a:xfrm>
            <a:off x="20032205" y="17511480"/>
            <a:ext cx="7436579" cy="8366040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FBCB991-6E1F-4D35-A4EA-0D957DF3242B}"/>
              </a:ext>
            </a:extLst>
          </p:cNvPr>
          <p:cNvSpPr txBox="1">
            <a:spLocks/>
          </p:cNvSpPr>
          <p:nvPr/>
        </p:nvSpPr>
        <p:spPr>
          <a:xfrm>
            <a:off x="25966961" y="17451324"/>
            <a:ext cx="7436579" cy="808817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91CB8F9-340E-4B8A-AA0E-8B96C7BFAC9B}"/>
              </a:ext>
            </a:extLst>
          </p:cNvPr>
          <p:cNvSpPr txBox="1">
            <a:spLocks/>
          </p:cNvSpPr>
          <p:nvPr/>
        </p:nvSpPr>
        <p:spPr>
          <a:xfrm>
            <a:off x="31984221" y="17467358"/>
            <a:ext cx="7436579" cy="841016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DA3F0E-DB37-44E8-05A7-36483CCEFB44}"/>
              </a:ext>
            </a:extLst>
          </p:cNvPr>
          <p:cNvSpPr txBox="1"/>
          <p:nvPr/>
        </p:nvSpPr>
        <p:spPr>
          <a:xfrm>
            <a:off x="28635158" y="21223705"/>
            <a:ext cx="184731" cy="700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031712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6D905-F678-438D-A86C-6098ED0191B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e238559-ee26-4787-b8f0-cb7bf2c774e4"/>
    <ds:schemaRef ds:uri="1d8ce65e-a454-40e9-933d-4b53c224953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92CB6E-9AC2-4E91-8E87-22C0818CC0E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471</Words>
  <Application>Microsoft Macintosh PowerPoint</Application>
  <PresentationFormat>Custom</PresentationFormat>
  <Paragraphs>99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Menu_StarbucksGreen_WPS</vt:lpstr>
      <vt:lpstr>1_Menu_StarbucksGreen_WPS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18</cp:revision>
  <cp:lastPrinted>2020-11-18T21:37:25Z</cp:lastPrinted>
  <dcterms:created xsi:type="dcterms:W3CDTF">2020-11-04T16:35:40Z</dcterms:created>
  <dcterms:modified xsi:type="dcterms:W3CDTF">2023-05-17T17:16:22Z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