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905" r:id="rId4"/>
    <p:sldMasterId id="2147483910" r:id="rId5"/>
  </p:sldMasterIdLst>
  <p:sldIdLst>
    <p:sldId id="269" r:id="rId6"/>
    <p:sldId id="259" r:id="rId7"/>
    <p:sldId id="260" r:id="rId8"/>
    <p:sldId id="268" r:id="rId9"/>
  </p:sldIdLst>
  <p:sldSz cx="20116800" cy="356616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32">
          <p15:clr>
            <a:srgbClr val="A4A3A4"/>
          </p15:clr>
        </p15:guide>
        <p15:guide id="2" pos="63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/>
  <p:cmAuthor id="2" name="Niki Damiani" initials="ND" lastIdx="4" clrIdx="1"/>
  <p:cmAuthor id="3" name="Beth Flatley" initials="BF" lastIdx="22" clrIdx="2"/>
  <p:cmAuthor id="4" name="Elizabeth Bagby" initials="" lastIdx="5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19"/>
    <p:restoredTop sz="94830"/>
  </p:normalViewPr>
  <p:slideViewPr>
    <p:cSldViewPr snapToGrid="0" snapToObjects="1">
      <p:cViewPr>
        <p:scale>
          <a:sx n="43" d="100"/>
          <a:sy n="43" d="100"/>
        </p:scale>
        <p:origin x="3088" y="144"/>
      </p:cViewPr>
      <p:guideLst>
        <p:guide orient="horz" pos="11232"/>
        <p:guide pos="63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4.fntdata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font" Target="fonts/font3.fntdata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2.fntdata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Bednarczyk" userId="7f9c8ffc-95af-4b04-92c4-fd32820764eb" providerId="ADAL" clId="{8AD88C5F-D682-7344-9F53-1E0B3ED796FA}"/>
    <pc:docChg chg="undo redo custSel modSld">
      <pc:chgData name="Jenny Bednarczyk" userId="7f9c8ffc-95af-4b04-92c4-fd32820764eb" providerId="ADAL" clId="{8AD88C5F-D682-7344-9F53-1E0B3ED796FA}" dt="2022-07-14T22:11:19.600" v="106" actId="1076"/>
      <pc:docMkLst>
        <pc:docMk/>
      </pc:docMkLst>
      <pc:sldChg chg="delSp modSp mod">
        <pc:chgData name="Jenny Bednarczyk" userId="7f9c8ffc-95af-4b04-92c4-fd32820764eb" providerId="ADAL" clId="{8AD88C5F-D682-7344-9F53-1E0B3ED796FA}" dt="2022-07-14T22:03:04.849" v="5" actId="21"/>
        <pc:sldMkLst>
          <pc:docMk/>
          <pc:sldMk cId="2024473020" sldId="259"/>
        </pc:sldMkLst>
        <pc:spChg chg="mod">
          <ac:chgData name="Jenny Bednarczyk" userId="7f9c8ffc-95af-4b04-92c4-fd32820764eb" providerId="ADAL" clId="{8AD88C5F-D682-7344-9F53-1E0B3ED796FA}" dt="2022-07-14T22:02:59.481" v="2" actId="20577"/>
          <ac:spMkLst>
            <pc:docMk/>
            <pc:sldMk cId="2024473020" sldId="259"/>
            <ac:spMk id="2" creationId="{F2344C20-7FED-9A43-8808-F03ADFADCDF5}"/>
          </ac:spMkLst>
        </pc:spChg>
        <pc:spChg chg="del">
          <ac:chgData name="Jenny Bednarczyk" userId="7f9c8ffc-95af-4b04-92c4-fd32820764eb" providerId="ADAL" clId="{8AD88C5F-D682-7344-9F53-1E0B3ED796FA}" dt="2022-07-14T22:03:03.098" v="3" actId="21"/>
          <ac:spMkLst>
            <pc:docMk/>
            <pc:sldMk cId="2024473020" sldId="259"/>
            <ac:spMk id="26" creationId="{CCF9BC7F-B1B6-7B40-9CFA-7415B510194C}"/>
          </ac:spMkLst>
        </pc:spChg>
        <pc:spChg chg="del">
          <ac:chgData name="Jenny Bednarczyk" userId="7f9c8ffc-95af-4b04-92c4-fd32820764eb" providerId="ADAL" clId="{8AD88C5F-D682-7344-9F53-1E0B3ED796FA}" dt="2022-07-14T22:03:04.012" v="4" actId="21"/>
          <ac:spMkLst>
            <pc:docMk/>
            <pc:sldMk cId="2024473020" sldId="259"/>
            <ac:spMk id="45" creationId="{A0D593E9-82CD-9243-94DA-9CF9FB386F79}"/>
          </ac:spMkLst>
        </pc:spChg>
        <pc:spChg chg="del">
          <ac:chgData name="Jenny Bednarczyk" userId="7f9c8ffc-95af-4b04-92c4-fd32820764eb" providerId="ADAL" clId="{8AD88C5F-D682-7344-9F53-1E0B3ED796FA}" dt="2022-07-14T22:03:04.849" v="5" actId="21"/>
          <ac:spMkLst>
            <pc:docMk/>
            <pc:sldMk cId="2024473020" sldId="259"/>
            <ac:spMk id="49" creationId="{E8C0F461-1B30-B845-93F7-DCCBBA2C12F1}"/>
          </ac:spMkLst>
        </pc:spChg>
      </pc:sldChg>
      <pc:sldChg chg="modSp mod">
        <pc:chgData name="Jenny Bednarczyk" userId="7f9c8ffc-95af-4b04-92c4-fd32820764eb" providerId="ADAL" clId="{8AD88C5F-D682-7344-9F53-1E0B3ED796FA}" dt="2022-07-14T22:05:29.422" v="11" actId="20577"/>
        <pc:sldMkLst>
          <pc:docMk/>
          <pc:sldMk cId="255640488" sldId="260"/>
        </pc:sldMkLst>
        <pc:spChg chg="mod">
          <ac:chgData name="Jenny Bednarczyk" userId="7f9c8ffc-95af-4b04-92c4-fd32820764eb" providerId="ADAL" clId="{8AD88C5F-D682-7344-9F53-1E0B3ED796FA}" dt="2022-07-14T22:05:29.422" v="11" actId="20577"/>
          <ac:spMkLst>
            <pc:docMk/>
            <pc:sldMk cId="255640488" sldId="260"/>
            <ac:spMk id="2" creationId="{3BC286F3-9923-9842-9683-1C4B037462A4}"/>
          </ac:spMkLst>
        </pc:spChg>
      </pc:sldChg>
      <pc:sldChg chg="addSp modSp mod">
        <pc:chgData name="Jenny Bednarczyk" userId="7f9c8ffc-95af-4b04-92c4-fd32820764eb" providerId="ADAL" clId="{8AD88C5F-D682-7344-9F53-1E0B3ED796FA}" dt="2022-07-14T22:11:19.600" v="106" actId="1076"/>
        <pc:sldMkLst>
          <pc:docMk/>
          <pc:sldMk cId="3290513565" sldId="269"/>
        </pc:sldMkLst>
        <pc:spChg chg="mod">
          <ac:chgData name="Jenny Bednarczyk" userId="7f9c8ffc-95af-4b04-92c4-fd32820764eb" providerId="ADAL" clId="{8AD88C5F-D682-7344-9F53-1E0B3ED796FA}" dt="2022-07-14T22:07:11.051" v="27" actId="20577"/>
          <ac:spMkLst>
            <pc:docMk/>
            <pc:sldMk cId="3290513565" sldId="269"/>
            <ac:spMk id="3" creationId="{4004525A-3F2B-DD46-A53B-4DA741DE0CAD}"/>
          </ac:spMkLst>
        </pc:spChg>
        <pc:spChg chg="mod">
          <ac:chgData name="Jenny Bednarczyk" userId="7f9c8ffc-95af-4b04-92c4-fd32820764eb" providerId="ADAL" clId="{8AD88C5F-D682-7344-9F53-1E0B3ED796FA}" dt="2022-07-14T22:10:05.894" v="73" actId="14100"/>
          <ac:spMkLst>
            <pc:docMk/>
            <pc:sldMk cId="3290513565" sldId="269"/>
            <ac:spMk id="4" creationId="{50E2254D-C42E-D448-8CCF-D1C2309FE9D0}"/>
          </ac:spMkLst>
        </pc:spChg>
        <pc:spChg chg="mod">
          <ac:chgData name="Jenny Bednarczyk" userId="7f9c8ffc-95af-4b04-92c4-fd32820764eb" providerId="ADAL" clId="{8AD88C5F-D682-7344-9F53-1E0B3ED796FA}" dt="2022-07-14T22:10:20.346" v="80" actId="14100"/>
          <ac:spMkLst>
            <pc:docMk/>
            <pc:sldMk cId="3290513565" sldId="269"/>
            <ac:spMk id="5" creationId="{7C800333-94B7-2146-8AC6-BE8039202E8E}"/>
          </ac:spMkLst>
        </pc:spChg>
        <pc:spChg chg="mod">
          <ac:chgData name="Jenny Bednarczyk" userId="7f9c8ffc-95af-4b04-92c4-fd32820764eb" providerId="ADAL" clId="{8AD88C5F-D682-7344-9F53-1E0B3ED796FA}" dt="2022-07-14T22:10:33.686" v="89" actId="14100"/>
          <ac:spMkLst>
            <pc:docMk/>
            <pc:sldMk cId="3290513565" sldId="269"/>
            <ac:spMk id="6" creationId="{98F6CB74-A589-9341-8290-89707D452F54}"/>
          </ac:spMkLst>
        </pc:spChg>
        <pc:spChg chg="add mod">
          <ac:chgData name="Jenny Bednarczyk" userId="7f9c8ffc-95af-4b04-92c4-fd32820764eb" providerId="ADAL" clId="{8AD88C5F-D682-7344-9F53-1E0B3ED796FA}" dt="2022-07-14T22:11:03.330" v="101" actId="1076"/>
          <ac:spMkLst>
            <pc:docMk/>
            <pc:sldMk cId="3290513565" sldId="269"/>
            <ac:spMk id="11" creationId="{A7A13E5F-FA64-8EFC-5935-20E73D8C562E}"/>
          </ac:spMkLst>
        </pc:spChg>
        <pc:spChg chg="add mod">
          <ac:chgData name="Jenny Bednarczyk" userId="7f9c8ffc-95af-4b04-92c4-fd32820764eb" providerId="ADAL" clId="{8AD88C5F-D682-7344-9F53-1E0B3ED796FA}" dt="2022-07-14T22:11:13.078" v="104" actId="1076"/>
          <ac:spMkLst>
            <pc:docMk/>
            <pc:sldMk cId="3290513565" sldId="269"/>
            <ac:spMk id="12" creationId="{21752A44-AC3A-16AE-85E3-218C0FD778AD}"/>
          </ac:spMkLst>
        </pc:spChg>
        <pc:spChg chg="add mod">
          <ac:chgData name="Jenny Bednarczyk" userId="7f9c8ffc-95af-4b04-92c4-fd32820764eb" providerId="ADAL" clId="{8AD88C5F-D682-7344-9F53-1E0B3ED796FA}" dt="2022-07-14T22:11:19.600" v="106" actId="1076"/>
          <ac:spMkLst>
            <pc:docMk/>
            <pc:sldMk cId="3290513565" sldId="269"/>
            <ac:spMk id="13" creationId="{853A4070-8E6A-0880-D418-FFC65268669E}"/>
          </ac:spMkLst>
        </pc:spChg>
      </pc:sldChg>
    </pc:docChg>
  </pc:docChgLst>
  <pc:docChgLst>
    <pc:chgData name="Jenny Bednarczyk" userId="7f9c8ffc-95af-4b04-92c4-fd32820764eb" providerId="ADAL" clId="{79A194A4-D551-0F43-90C1-54179C97F2D1}"/>
    <pc:docChg chg="undo custSel modSld modMainMaster">
      <pc:chgData name="Jenny Bednarczyk" userId="7f9c8ffc-95af-4b04-92c4-fd32820764eb" providerId="ADAL" clId="{79A194A4-D551-0F43-90C1-54179C97F2D1}" dt="2022-08-22T21:06:44.184" v="56" actId="20577"/>
      <pc:docMkLst>
        <pc:docMk/>
      </pc:docMkLst>
      <pc:sldChg chg="delSp modSp mod">
        <pc:chgData name="Jenny Bednarczyk" userId="7f9c8ffc-95af-4b04-92c4-fd32820764eb" providerId="ADAL" clId="{79A194A4-D551-0F43-90C1-54179C97F2D1}" dt="2022-08-03T14:16:26.556" v="5" actId="1076"/>
        <pc:sldMkLst>
          <pc:docMk/>
          <pc:sldMk cId="2024473020" sldId="259"/>
        </pc:sldMkLst>
        <pc:spChg chg="mod">
          <ac:chgData name="Jenny Bednarczyk" userId="7f9c8ffc-95af-4b04-92c4-fd32820764eb" providerId="ADAL" clId="{79A194A4-D551-0F43-90C1-54179C97F2D1}" dt="2022-08-03T14:15:52.470" v="0" actId="20577"/>
          <ac:spMkLst>
            <pc:docMk/>
            <pc:sldMk cId="2024473020" sldId="259"/>
            <ac:spMk id="2" creationId="{F2344C20-7FED-9A43-8808-F03ADFADCDF5}"/>
          </ac:spMkLst>
        </pc:spChg>
        <pc:spChg chg="mod">
          <ac:chgData name="Jenny Bednarczyk" userId="7f9c8ffc-95af-4b04-92c4-fd32820764eb" providerId="ADAL" clId="{79A194A4-D551-0F43-90C1-54179C97F2D1}" dt="2022-08-03T14:16:26.556" v="5" actId="1076"/>
          <ac:spMkLst>
            <pc:docMk/>
            <pc:sldMk cId="2024473020" sldId="259"/>
            <ac:spMk id="24" creationId="{BD8AB001-8351-A045-895D-9390EB3E26B2}"/>
          </ac:spMkLst>
        </pc:spChg>
        <pc:spChg chg="del">
          <ac:chgData name="Jenny Bednarczyk" userId="7f9c8ffc-95af-4b04-92c4-fd32820764eb" providerId="ADAL" clId="{79A194A4-D551-0F43-90C1-54179C97F2D1}" dt="2022-08-03T14:16:16.338" v="1" actId="21"/>
          <ac:spMkLst>
            <pc:docMk/>
            <pc:sldMk cId="2024473020" sldId="259"/>
            <ac:spMk id="25" creationId="{61453081-844F-004E-84A2-03ADD701895C}"/>
          </ac:spMkLst>
        </pc:spChg>
        <pc:spChg chg="del">
          <ac:chgData name="Jenny Bednarczyk" userId="7f9c8ffc-95af-4b04-92c4-fd32820764eb" providerId="ADAL" clId="{79A194A4-D551-0F43-90C1-54179C97F2D1}" dt="2022-08-03T14:16:17.545" v="2" actId="21"/>
          <ac:spMkLst>
            <pc:docMk/>
            <pc:sldMk cId="2024473020" sldId="259"/>
            <ac:spMk id="44" creationId="{CF51661E-E009-5943-8E6F-2EBA168661DF}"/>
          </ac:spMkLst>
        </pc:spChg>
        <pc:spChg chg="del">
          <ac:chgData name="Jenny Bednarczyk" userId="7f9c8ffc-95af-4b04-92c4-fd32820764eb" providerId="ADAL" clId="{79A194A4-D551-0F43-90C1-54179C97F2D1}" dt="2022-08-03T14:16:19.112" v="3" actId="21"/>
          <ac:spMkLst>
            <pc:docMk/>
            <pc:sldMk cId="2024473020" sldId="259"/>
            <ac:spMk id="48" creationId="{16EFA401-D69E-8645-BF53-FFCF1B914CF0}"/>
          </ac:spMkLst>
        </pc:spChg>
      </pc:sldChg>
      <pc:sldChg chg="addSp delSp modSp mod">
        <pc:chgData name="Jenny Bednarczyk" userId="7f9c8ffc-95af-4b04-92c4-fd32820764eb" providerId="ADAL" clId="{79A194A4-D551-0F43-90C1-54179C97F2D1}" dt="2022-08-17T19:32:34.620" v="21"/>
        <pc:sldMkLst>
          <pc:docMk/>
          <pc:sldMk cId="3290513565" sldId="269"/>
        </pc:sldMkLst>
        <pc:spChg chg="mod">
          <ac:chgData name="Jenny Bednarczyk" userId="7f9c8ffc-95af-4b04-92c4-fd32820764eb" providerId="ADAL" clId="{79A194A4-D551-0F43-90C1-54179C97F2D1}" dt="2022-08-17T19:32:31.025" v="19" actId="14100"/>
          <ac:spMkLst>
            <pc:docMk/>
            <pc:sldMk cId="3290513565" sldId="269"/>
            <ac:spMk id="10" creationId="{91467B21-99CB-0741-85E1-7B13530BD847}"/>
          </ac:spMkLst>
        </pc:spChg>
        <pc:spChg chg="add del mod">
          <ac:chgData name="Jenny Bednarczyk" userId="7f9c8ffc-95af-4b04-92c4-fd32820764eb" providerId="ADAL" clId="{79A194A4-D551-0F43-90C1-54179C97F2D1}" dt="2022-08-17T19:32:34.620" v="21"/>
          <ac:spMkLst>
            <pc:docMk/>
            <pc:sldMk cId="3290513565" sldId="269"/>
            <ac:spMk id="14" creationId="{E94E6B39-8D04-8E82-A049-CBCEC05709F8}"/>
          </ac:spMkLst>
        </pc:spChg>
      </pc:sldChg>
      <pc:sldMasterChg chg="modSp mod modSldLayout">
        <pc:chgData name="Jenny Bednarczyk" userId="7f9c8ffc-95af-4b04-92c4-fd32820764eb" providerId="ADAL" clId="{79A194A4-D551-0F43-90C1-54179C97F2D1}" dt="2022-08-22T21:05:22.942" v="43" actId="20577"/>
        <pc:sldMasterMkLst>
          <pc:docMk/>
          <pc:sldMasterMk cId="4227107307" sldId="2147483905"/>
        </pc:sldMasterMkLst>
        <pc:spChg chg="mod">
          <ac:chgData name="Jenny Bednarczyk" userId="7f9c8ffc-95af-4b04-92c4-fd32820764eb" providerId="ADAL" clId="{79A194A4-D551-0F43-90C1-54179C97F2D1}" dt="2022-08-22T21:05:22.942" v="43" actId="20577"/>
          <ac:spMkLst>
            <pc:docMk/>
            <pc:sldMasterMk cId="4227107307" sldId="2147483905"/>
            <ac:spMk id="11" creationId="{ED07D596-23B4-A04D-AABC-5F08564826A2}"/>
          </ac:spMkLst>
        </pc:spChg>
        <pc:sldLayoutChg chg="modSp mod">
          <pc:chgData name="Jenny Bednarczyk" userId="7f9c8ffc-95af-4b04-92c4-fd32820764eb" providerId="ADAL" clId="{79A194A4-D551-0F43-90C1-54179C97F2D1}" dt="2022-08-17T19:33:48.393" v="31" actId="20577"/>
          <pc:sldLayoutMkLst>
            <pc:docMk/>
            <pc:sldMasterMk cId="4227107307" sldId="2147483905"/>
            <pc:sldLayoutMk cId="557634641" sldId="2147483920"/>
          </pc:sldLayoutMkLst>
          <pc:spChg chg="mod">
            <ac:chgData name="Jenny Bednarczyk" userId="7f9c8ffc-95af-4b04-92c4-fd32820764eb" providerId="ADAL" clId="{79A194A4-D551-0F43-90C1-54179C97F2D1}" dt="2022-08-17T19:33:48.393" v="31" actId="20577"/>
            <ac:spMkLst>
              <pc:docMk/>
              <pc:sldMasterMk cId="4227107307" sldId="2147483905"/>
              <pc:sldLayoutMk cId="557634641" sldId="2147483920"/>
              <ac:spMk id="53" creationId="{DFC15660-DEDB-3849-9A19-B0C705C98939}"/>
            </ac:spMkLst>
          </pc:spChg>
        </pc:sldLayoutChg>
      </pc:sldMasterChg>
      <pc:sldMasterChg chg="addSp delSp modSp mod modSldLayout">
        <pc:chgData name="Jenny Bednarczyk" userId="7f9c8ffc-95af-4b04-92c4-fd32820764eb" providerId="ADAL" clId="{79A194A4-D551-0F43-90C1-54179C97F2D1}" dt="2022-08-22T21:06:44.184" v="56" actId="20577"/>
        <pc:sldMasterMkLst>
          <pc:docMk/>
          <pc:sldMasterMk cId="2028696631" sldId="2147483910"/>
        </pc:sldMasterMkLst>
        <pc:spChg chg="add mod">
          <ac:chgData name="Jenny Bednarczyk" userId="7f9c8ffc-95af-4b04-92c4-fd32820764eb" providerId="ADAL" clId="{79A194A4-D551-0F43-90C1-54179C97F2D1}" dt="2022-08-22T21:05:31.764" v="44"/>
          <ac:spMkLst>
            <pc:docMk/>
            <pc:sldMasterMk cId="2028696631" sldId="2147483910"/>
            <ac:spMk id="2" creationId="{14B38F2B-6C7D-61B2-8999-2FD706C89876}"/>
          </ac:spMkLst>
        </pc:spChg>
        <pc:spChg chg="del mod">
          <ac:chgData name="Jenny Bednarczyk" userId="7f9c8ffc-95af-4b04-92c4-fd32820764eb" providerId="ADAL" clId="{79A194A4-D551-0F43-90C1-54179C97F2D1}" dt="2022-08-17T19:33:20.269" v="29" actId="21"/>
          <ac:spMkLst>
            <pc:docMk/>
            <pc:sldMasterMk cId="2028696631" sldId="2147483910"/>
            <ac:spMk id="11" creationId="{ED07D596-23B4-A04D-AABC-5F08564826A2}"/>
          </ac:spMkLst>
        </pc:spChg>
        <pc:sldLayoutChg chg="modSp mod">
          <pc:chgData name="Jenny Bednarczyk" userId="7f9c8ffc-95af-4b04-92c4-fd32820764eb" providerId="ADAL" clId="{79A194A4-D551-0F43-90C1-54179C97F2D1}" dt="2022-08-17T19:33:54.597" v="32" actId="20577"/>
          <pc:sldLayoutMkLst>
            <pc:docMk/>
            <pc:sldMasterMk cId="2028696631" sldId="2147483910"/>
            <pc:sldLayoutMk cId="1805685880" sldId="2147483911"/>
          </pc:sldLayoutMkLst>
          <pc:spChg chg="mod">
            <ac:chgData name="Jenny Bednarczyk" userId="7f9c8ffc-95af-4b04-92c4-fd32820764eb" providerId="ADAL" clId="{79A194A4-D551-0F43-90C1-54179C97F2D1}" dt="2022-08-17T19:33:54.597" v="32" actId="20577"/>
            <ac:spMkLst>
              <pc:docMk/>
              <pc:sldMasterMk cId="2028696631" sldId="2147483910"/>
              <pc:sldLayoutMk cId="1805685880" sldId="2147483911"/>
              <ac:spMk id="53" creationId="{DFC15660-DEDB-3849-9A19-B0C705C98939}"/>
            </ac:spMkLst>
          </pc:spChg>
        </pc:sldLayoutChg>
        <pc:sldLayoutChg chg="modSp mod">
          <pc:chgData name="Jenny Bednarczyk" userId="7f9c8ffc-95af-4b04-92c4-fd32820764eb" providerId="ADAL" clId="{79A194A4-D551-0F43-90C1-54179C97F2D1}" dt="2022-08-17T19:34:39.076" v="37" actId="20577"/>
          <pc:sldLayoutMkLst>
            <pc:docMk/>
            <pc:sldMasterMk cId="2028696631" sldId="2147483910"/>
            <pc:sldLayoutMk cId="4072181794" sldId="2147483913"/>
          </pc:sldLayoutMkLst>
          <pc:spChg chg="mod">
            <ac:chgData name="Jenny Bednarczyk" userId="7f9c8ffc-95af-4b04-92c4-fd32820764eb" providerId="ADAL" clId="{79A194A4-D551-0F43-90C1-54179C97F2D1}" dt="2022-08-17T19:34:39.076" v="37" actId="20577"/>
            <ac:spMkLst>
              <pc:docMk/>
              <pc:sldMasterMk cId="2028696631" sldId="2147483910"/>
              <pc:sldLayoutMk cId="4072181794" sldId="2147483913"/>
              <ac:spMk id="9" creationId="{08BE0204-9485-4341-8EB4-0966537D4BB2}"/>
            </ac:spMkLst>
          </pc:spChg>
        </pc:sldLayoutChg>
        <pc:sldLayoutChg chg="modSp mod">
          <pc:chgData name="Jenny Bednarczyk" userId="7f9c8ffc-95af-4b04-92c4-fd32820764eb" providerId="ADAL" clId="{79A194A4-D551-0F43-90C1-54179C97F2D1}" dt="2022-08-22T21:06:44.184" v="56" actId="20577"/>
          <pc:sldLayoutMkLst>
            <pc:docMk/>
            <pc:sldMasterMk cId="2028696631" sldId="2147483910"/>
            <pc:sldLayoutMk cId="36032160" sldId="2147483915"/>
          </pc:sldLayoutMkLst>
          <pc:spChg chg="mod">
            <ac:chgData name="Jenny Bednarczyk" userId="7f9c8ffc-95af-4b04-92c4-fd32820764eb" providerId="ADAL" clId="{79A194A4-D551-0F43-90C1-54179C97F2D1}" dt="2022-08-22T21:06:44.184" v="56" actId="20577"/>
            <ac:spMkLst>
              <pc:docMk/>
              <pc:sldMasterMk cId="2028696631" sldId="2147483910"/>
              <pc:sldLayoutMk cId="36032160" sldId="2147483915"/>
              <ac:spMk id="52" creationId="{C03462F1-E724-474A-BB0B-7A4446209ED1}"/>
            </ac:spMkLst>
          </pc:spChg>
        </pc:sldLayoutChg>
        <pc:sldLayoutChg chg="modSp mod">
          <pc:chgData name="Jenny Bednarczyk" userId="7f9c8ffc-95af-4b04-92c4-fd32820764eb" providerId="ADAL" clId="{79A194A4-D551-0F43-90C1-54179C97F2D1}" dt="2022-08-22T21:06:19.004" v="51" actId="20577"/>
          <pc:sldLayoutMkLst>
            <pc:docMk/>
            <pc:sldMasterMk cId="2028696631" sldId="2147483910"/>
            <pc:sldLayoutMk cId="21985071" sldId="2147483917"/>
          </pc:sldLayoutMkLst>
          <pc:spChg chg="mod">
            <ac:chgData name="Jenny Bednarczyk" userId="7f9c8ffc-95af-4b04-92c4-fd32820764eb" providerId="ADAL" clId="{79A194A4-D551-0F43-90C1-54179C97F2D1}" dt="2022-08-22T21:06:19.004" v="51" actId="20577"/>
            <ac:spMkLst>
              <pc:docMk/>
              <pc:sldMasterMk cId="2028696631" sldId="2147483910"/>
              <pc:sldLayoutMk cId="21985071" sldId="2147483917"/>
              <ac:spMk id="43" creationId="{6D4DA82A-9ED4-8547-BC38-E745DD52A52A}"/>
            </ac:spMkLst>
          </pc:spChg>
        </pc:sldLayoutChg>
        <pc:sldLayoutChg chg="modSp mod">
          <pc:chgData name="Jenny Bednarczyk" userId="7f9c8ffc-95af-4b04-92c4-fd32820764eb" providerId="ADAL" clId="{79A194A4-D551-0F43-90C1-54179C97F2D1}" dt="2022-08-22T21:06:06.482" v="46" actId="20577"/>
          <pc:sldLayoutMkLst>
            <pc:docMk/>
            <pc:sldMasterMk cId="2028696631" sldId="2147483910"/>
            <pc:sldLayoutMk cId="3581883835" sldId="2147483918"/>
          </pc:sldLayoutMkLst>
          <pc:spChg chg="mod">
            <ac:chgData name="Jenny Bednarczyk" userId="7f9c8ffc-95af-4b04-92c4-fd32820764eb" providerId="ADAL" clId="{79A194A4-D551-0F43-90C1-54179C97F2D1}" dt="2022-08-22T21:06:06.482" v="46" actId="20577"/>
            <ac:spMkLst>
              <pc:docMk/>
              <pc:sldMasterMk cId="2028696631" sldId="2147483910"/>
              <pc:sldLayoutMk cId="3581883835" sldId="2147483918"/>
              <ac:spMk id="69" creationId="{A93F1F93-D21B-9F4D-B41A-D081A66BA3A5}"/>
            </ac:spMkLst>
          </pc:spChg>
        </pc:sldLayoutChg>
        <pc:sldLayoutChg chg="modSp mod">
          <pc:chgData name="Jenny Bednarczyk" userId="7f9c8ffc-95af-4b04-92c4-fd32820764eb" providerId="ADAL" clId="{79A194A4-D551-0F43-90C1-54179C97F2D1}" dt="2022-08-22T21:05:59.020" v="45" actId="20577"/>
          <pc:sldLayoutMkLst>
            <pc:docMk/>
            <pc:sldMasterMk cId="2028696631" sldId="2147483910"/>
            <pc:sldLayoutMk cId="271567594" sldId="2147483919"/>
          </pc:sldLayoutMkLst>
          <pc:spChg chg="mod">
            <ac:chgData name="Jenny Bednarczyk" userId="7f9c8ffc-95af-4b04-92c4-fd32820764eb" providerId="ADAL" clId="{79A194A4-D551-0F43-90C1-54179C97F2D1}" dt="2022-08-22T21:05:59.020" v="45" actId="20577"/>
            <ac:spMkLst>
              <pc:docMk/>
              <pc:sldMasterMk cId="2028696631" sldId="2147483910"/>
              <pc:sldLayoutMk cId="271567594" sldId="2147483919"/>
              <ac:spMk id="88" creationId="{98084069-D213-EF44-870F-37B00D1B3068}"/>
            </ac:spMkLst>
          </pc:spChg>
        </pc:sldLayoutChg>
      </pc:sldMasterChg>
    </pc:docChg>
  </pc:docChgLst>
  <pc:docChgLst>
    <pc:chgData name="Beth Flatley" userId="992ceaea-a806-4c73-a042-2c439b4978f4" providerId="ADAL" clId="{48279802-842A-4A4D-8C56-DD32AA6D6B39}"/>
    <pc:docChg chg="modMainMaster">
      <pc:chgData name="Beth Flatley" userId="992ceaea-a806-4c73-a042-2c439b4978f4" providerId="ADAL" clId="{48279802-842A-4A4D-8C56-DD32AA6D6B39}" dt="2020-12-17T18:05:55.592" v="0" actId="14100"/>
      <pc:docMkLst>
        <pc:docMk/>
      </pc:docMkLst>
      <pc:sldMasterChg chg="modSldLayout">
        <pc:chgData name="Beth Flatley" userId="992ceaea-a806-4c73-a042-2c439b4978f4" providerId="ADAL" clId="{48279802-842A-4A4D-8C56-DD32AA6D6B39}" dt="2020-12-17T18:05:55.592" v="0" actId="14100"/>
        <pc:sldMasterMkLst>
          <pc:docMk/>
          <pc:sldMasterMk cId="2028696631" sldId="2147483910"/>
        </pc:sldMasterMkLst>
        <pc:sldLayoutChg chg="modSp mod">
          <pc:chgData name="Beth Flatley" userId="992ceaea-a806-4c73-a042-2c439b4978f4" providerId="ADAL" clId="{48279802-842A-4A4D-8C56-DD32AA6D6B39}" dt="2020-12-17T18:05:55.592" v="0" actId="14100"/>
          <pc:sldLayoutMkLst>
            <pc:docMk/>
            <pc:sldMasterMk cId="2028696631" sldId="2147483910"/>
            <pc:sldLayoutMk cId="3423415377" sldId="2147483914"/>
          </pc:sldLayoutMkLst>
          <pc:spChg chg="mod">
            <ac:chgData name="Beth Flatley" userId="992ceaea-a806-4c73-a042-2c439b4978f4" providerId="ADAL" clId="{48279802-842A-4A4D-8C56-DD32AA6D6B39}" dt="2020-12-17T18:05:55.592" v="0" actId="14100"/>
            <ac:spMkLst>
              <pc:docMk/>
              <pc:sldMasterMk cId="2028696631" sldId="2147483910"/>
              <pc:sldLayoutMk cId="3423415377" sldId="2147483914"/>
              <ac:spMk id="24" creationId="{E9B5B822-7539-1343-B79E-FD984586D5ED}"/>
            </ac:spMkLst>
          </pc:spChg>
          <pc:spChg chg="mod">
            <ac:chgData name="Beth Flatley" userId="992ceaea-a806-4c73-a042-2c439b4978f4" providerId="ADAL" clId="{48279802-842A-4A4D-8C56-DD32AA6D6B39}" dt="2020-12-17T18:05:55.592" v="0" actId="14100"/>
            <ac:spMkLst>
              <pc:docMk/>
              <pc:sldMasterMk cId="2028696631" sldId="2147483910"/>
              <pc:sldLayoutMk cId="3423415377" sldId="2147483914"/>
              <ac:spMk id="25" creationId="{1033FD20-9E54-4F4A-852C-3A4D1E3FD59F}"/>
            </ac:spMkLst>
          </pc:spChg>
          <pc:spChg chg="mod">
            <ac:chgData name="Beth Flatley" userId="992ceaea-a806-4c73-a042-2c439b4978f4" providerId="ADAL" clId="{48279802-842A-4A4D-8C56-DD32AA6D6B39}" dt="2020-12-17T18:05:55.592" v="0" actId="14100"/>
            <ac:spMkLst>
              <pc:docMk/>
              <pc:sldMasterMk cId="2028696631" sldId="2147483910"/>
              <pc:sldLayoutMk cId="3423415377" sldId="2147483914"/>
              <ac:spMk id="26" creationId="{2A3AC65D-36E9-B041-92E3-F7F2280EC8D7}"/>
            </ac:spMkLst>
          </pc:spChg>
          <pc:spChg chg="mod">
            <ac:chgData name="Beth Flatley" userId="992ceaea-a806-4c73-a042-2c439b4978f4" providerId="ADAL" clId="{48279802-842A-4A4D-8C56-DD32AA6D6B39}" dt="2020-12-17T18:05:55.592" v="0" actId="14100"/>
            <ac:spMkLst>
              <pc:docMk/>
              <pc:sldMasterMk cId="2028696631" sldId="2147483910"/>
              <pc:sldLayoutMk cId="3423415377" sldId="2147483914"/>
              <ac:spMk id="27" creationId="{F4EB8613-2D5C-BF49-8225-6BDDF8810A96}"/>
            </ac:spMkLst>
          </pc:spChg>
        </pc:sldLayoutChg>
      </pc:sldMasterChg>
    </pc:docChg>
  </pc:docChgLst>
  <pc:docChgLst>
    <pc:chgData name="Beth Flatley" userId="992ceaea-a806-4c73-a042-2c439b4978f4" providerId="ADAL" clId="{AF3D5A68-E689-494B-B8F4-95F72844D065}"/>
    <pc:docChg chg="undo custSel modMainMaster">
      <pc:chgData name="Beth Flatley" userId="992ceaea-a806-4c73-a042-2c439b4978f4" providerId="ADAL" clId="{AF3D5A68-E689-494B-B8F4-95F72844D065}" dt="2023-05-12T19:41:57.105" v="123" actId="478"/>
      <pc:docMkLst>
        <pc:docMk/>
      </pc:docMkLst>
      <pc:sldMasterChg chg="modSldLayout">
        <pc:chgData name="Beth Flatley" userId="992ceaea-a806-4c73-a042-2c439b4978f4" providerId="ADAL" clId="{AF3D5A68-E689-494B-B8F4-95F72844D065}" dt="2023-05-12T19:41:44.118" v="120" actId="207"/>
        <pc:sldMasterMkLst>
          <pc:docMk/>
          <pc:sldMasterMk cId="4227107307" sldId="2147483905"/>
        </pc:sldMasterMkLst>
        <pc:sldLayoutChg chg="modSp mod">
          <pc:chgData name="Beth Flatley" userId="992ceaea-a806-4c73-a042-2c439b4978f4" providerId="ADAL" clId="{AF3D5A68-E689-494B-B8F4-95F72844D065}" dt="2023-05-12T19:41:44.118" v="120" actId="207"/>
          <pc:sldLayoutMkLst>
            <pc:docMk/>
            <pc:sldMasterMk cId="4227107307" sldId="2147483905"/>
            <pc:sldLayoutMk cId="557634641" sldId="2147483920"/>
          </pc:sldLayoutMkLst>
          <pc:spChg chg="mod">
            <ac:chgData name="Beth Flatley" userId="992ceaea-a806-4c73-a042-2c439b4978f4" providerId="ADAL" clId="{AF3D5A68-E689-494B-B8F4-95F72844D065}" dt="2023-05-12T19:41:44.118" v="120" actId="207"/>
            <ac:spMkLst>
              <pc:docMk/>
              <pc:sldMasterMk cId="4227107307" sldId="2147483905"/>
              <pc:sldLayoutMk cId="557634641" sldId="2147483920"/>
              <ac:spMk id="49" creationId="{013C251C-FC99-F941-ADE6-A90B69037062}"/>
            </ac:spMkLst>
          </pc:spChg>
        </pc:sldLayoutChg>
      </pc:sldMasterChg>
      <pc:sldMasterChg chg="modSldLayout">
        <pc:chgData name="Beth Flatley" userId="992ceaea-a806-4c73-a042-2c439b4978f4" providerId="ADAL" clId="{AF3D5A68-E689-494B-B8F4-95F72844D065}" dt="2023-05-12T19:41:57.105" v="123" actId="478"/>
        <pc:sldMasterMkLst>
          <pc:docMk/>
          <pc:sldMasterMk cId="2028696631" sldId="2147483910"/>
        </pc:sldMasterMkLst>
        <pc:sldLayoutChg chg="addSp delSp mod">
          <pc:chgData name="Beth Flatley" userId="992ceaea-a806-4c73-a042-2c439b4978f4" providerId="ADAL" clId="{AF3D5A68-E689-494B-B8F4-95F72844D065}" dt="2023-05-12T19:41:57.105" v="123" actId="478"/>
          <pc:sldLayoutMkLst>
            <pc:docMk/>
            <pc:sldMasterMk cId="2028696631" sldId="2147483910"/>
            <pc:sldLayoutMk cId="1805685880" sldId="2147483911"/>
          </pc:sldLayoutMkLst>
          <pc:spChg chg="add del">
            <ac:chgData name="Beth Flatley" userId="992ceaea-a806-4c73-a042-2c439b4978f4" providerId="ADAL" clId="{AF3D5A68-E689-494B-B8F4-95F72844D065}" dt="2023-05-12T19:41:57.105" v="123" actId="478"/>
            <ac:spMkLst>
              <pc:docMk/>
              <pc:sldMasterMk cId="2028696631" sldId="2147483910"/>
              <pc:sldLayoutMk cId="1805685880" sldId="2147483911"/>
              <ac:spMk id="49" creationId="{013C251C-FC99-F941-ADE6-A90B69037062}"/>
            </ac:spMkLst>
          </pc:spChg>
        </pc:sldLayoutChg>
      </pc:sldMasterChg>
    </pc:docChg>
  </pc:docChgLst>
  <pc:docChgLst>
    <pc:chgData name="Jenny Bednarczyk" userId="7f9c8ffc-95af-4b04-92c4-fd32820764eb" providerId="ADAL" clId="{73F4BE6C-A790-0F49-9F6A-EE492914812E}"/>
    <pc:docChg chg="modSld">
      <pc:chgData name="Jenny Bednarczyk" userId="7f9c8ffc-95af-4b04-92c4-fd32820764eb" providerId="ADAL" clId="{73F4BE6C-A790-0F49-9F6A-EE492914812E}" dt="2022-09-13T20:26:00.711" v="5"/>
      <pc:docMkLst>
        <pc:docMk/>
      </pc:docMkLst>
      <pc:sldChg chg="addSp delSp modSp mod">
        <pc:chgData name="Jenny Bednarczyk" userId="7f9c8ffc-95af-4b04-92c4-fd32820764eb" providerId="ADAL" clId="{73F4BE6C-A790-0F49-9F6A-EE492914812E}" dt="2022-09-13T20:26:00.711" v="5"/>
        <pc:sldMkLst>
          <pc:docMk/>
          <pc:sldMk cId="2024473020" sldId="259"/>
        </pc:sldMkLst>
        <pc:spChg chg="add del mod">
          <ac:chgData name="Jenny Bednarczyk" userId="7f9c8ffc-95af-4b04-92c4-fd32820764eb" providerId="ADAL" clId="{73F4BE6C-A790-0F49-9F6A-EE492914812E}" dt="2022-09-13T20:26:00.711" v="5"/>
          <ac:spMkLst>
            <pc:docMk/>
            <pc:sldMk cId="2024473020" sldId="259"/>
            <ac:spMk id="3" creationId="{C7EA40F8-2A09-72DD-98F3-B8AE5675E502}"/>
          </ac:spMkLst>
        </pc:spChg>
      </pc:sldChg>
      <pc:sldChg chg="addSp delSp modSp mod">
        <pc:chgData name="Jenny Bednarczyk" userId="7f9c8ffc-95af-4b04-92c4-fd32820764eb" providerId="ADAL" clId="{73F4BE6C-A790-0F49-9F6A-EE492914812E}" dt="2022-09-13T20:25:22.789" v="2"/>
        <pc:sldMkLst>
          <pc:docMk/>
          <pc:sldMk cId="3290513565" sldId="269"/>
        </pc:sldMkLst>
        <pc:spChg chg="add del mod">
          <ac:chgData name="Jenny Bednarczyk" userId="7f9c8ffc-95af-4b04-92c4-fd32820764eb" providerId="ADAL" clId="{73F4BE6C-A790-0F49-9F6A-EE492914812E}" dt="2022-09-13T20:25:22.789" v="2"/>
          <ac:spMkLst>
            <pc:docMk/>
            <pc:sldMk cId="3290513565" sldId="269"/>
            <ac:spMk id="14" creationId="{EAD57DE3-90A2-BB98-BCF4-F8B623EA1E9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Your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70741655-04E0-824E-8BC0-9DB2DD79B5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9868" y="1444895"/>
            <a:ext cx="11892871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text styles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CF92423-C5E2-9B40-8F3E-81235FD500CE}"/>
              </a:ext>
            </a:extLst>
          </p:cNvPr>
          <p:cNvSpPr/>
          <p:nvPr userDrawn="1"/>
        </p:nvSpPr>
        <p:spPr>
          <a:xfrm>
            <a:off x="929868" y="5431662"/>
            <a:ext cx="9436730" cy="73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166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ESPRESSO, COFFEE &amp; MORE 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EC9C9C6-D65B-C141-A244-878834506029}"/>
              </a:ext>
            </a:extLst>
          </p:cNvPr>
          <p:cNvSpPr/>
          <p:nvPr userDrawn="1"/>
        </p:nvSpPr>
        <p:spPr>
          <a:xfrm>
            <a:off x="9594795" y="5493404"/>
            <a:ext cx="288838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AF53F99-CC2B-404B-9A6B-A6A83E1FAF81}"/>
              </a:ext>
            </a:extLst>
          </p:cNvPr>
          <p:cNvSpPr/>
          <p:nvPr userDrawn="1"/>
        </p:nvSpPr>
        <p:spPr>
          <a:xfrm>
            <a:off x="12934747" y="5493403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D5E883F-7C05-ED4E-9129-886ACA7E7E07}"/>
              </a:ext>
            </a:extLst>
          </p:cNvPr>
          <p:cNvSpPr/>
          <p:nvPr userDrawn="1"/>
        </p:nvSpPr>
        <p:spPr>
          <a:xfrm>
            <a:off x="16278706" y="5493404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13C251C-FC99-F941-ADE6-A90B69037062}"/>
              </a:ext>
            </a:extLst>
          </p:cNvPr>
          <p:cNvSpPr/>
          <p:nvPr userDrawn="1"/>
        </p:nvSpPr>
        <p:spPr>
          <a:xfrm rot="7200000">
            <a:off x="-4632998" y="16921826"/>
            <a:ext cx="18782134" cy="15588203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180"/>
                  <a:lumMod val="0"/>
                  <a:lumOff val="100000"/>
                </a:schemeClr>
              </a:gs>
              <a:gs pos="61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noFill/>
          </a:ln>
          <a:effectLst>
            <a:reflection stA="45000" endPos="65000" dist="50800" dir="5400000" sy="-100000" algn="bl" rotWithShape="0"/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5539F7C-93E5-C44E-88EC-1556412F089F}"/>
              </a:ext>
            </a:extLst>
          </p:cNvPr>
          <p:cNvSpPr/>
          <p:nvPr userDrawn="1"/>
        </p:nvSpPr>
        <p:spPr>
          <a:xfrm>
            <a:off x="10344020" y="20055726"/>
            <a:ext cx="9227419" cy="73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166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ander Grande SemiBold" pitchFamily="2" charset="77"/>
                <a:cs typeface="Arial" panose="020B0604020202020204" pitchFamily="34" charset="0"/>
              </a:rPr>
              <a:t>CUSTOMIZATION OPTIONS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35697A5-C8D0-F741-8DA8-7153514ECEBE}"/>
              </a:ext>
            </a:extLst>
          </p:cNvPr>
          <p:cNvSpPr/>
          <p:nvPr userDrawn="1"/>
        </p:nvSpPr>
        <p:spPr>
          <a:xfrm>
            <a:off x="10402967" y="21250050"/>
            <a:ext cx="761909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ander Grande SemiBold" pitchFamily="2" charset="77"/>
                <a:cs typeface="Arial" panose="020B0604020202020204" pitchFamily="34" charset="0"/>
              </a:rPr>
              <a:t>ESPRESSO SHOT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C6A6BEC-A4A7-374C-9336-78DACF226FA9}"/>
              </a:ext>
            </a:extLst>
          </p:cNvPr>
          <p:cNvSpPr/>
          <p:nvPr userDrawn="1"/>
        </p:nvSpPr>
        <p:spPr>
          <a:xfrm>
            <a:off x="10402969" y="26750811"/>
            <a:ext cx="7619869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ander Grande SemiBold" pitchFamily="2" charset="77"/>
                <a:cs typeface="Arial" panose="020B0604020202020204" pitchFamily="34" charset="0"/>
              </a:rPr>
              <a:t>FLAVOR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FC15660-DEDB-3849-9A19-B0C705C98939}"/>
              </a:ext>
            </a:extLst>
          </p:cNvPr>
          <p:cNvSpPr/>
          <p:nvPr userDrawn="1"/>
        </p:nvSpPr>
        <p:spPr>
          <a:xfrm>
            <a:off x="10402967" y="29501190"/>
            <a:ext cx="761909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ander Grande SemiBold" pitchFamily="2" charset="77"/>
                <a:cs typeface="Arial" panose="020B0604020202020204" pitchFamily="34" charset="0"/>
              </a:rPr>
              <a:t>NON-DAIRY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5087C4F-01DC-A44A-9AD9-3C65FB61DE85}"/>
              </a:ext>
            </a:extLst>
          </p:cNvPr>
          <p:cNvSpPr/>
          <p:nvPr userDrawn="1"/>
        </p:nvSpPr>
        <p:spPr>
          <a:xfrm>
            <a:off x="10402967" y="24000427"/>
            <a:ext cx="761909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ander Grande SemiBold" pitchFamily="2" charset="77"/>
                <a:cs typeface="Arial" panose="020B0604020202020204" pitchFamily="34" charset="0"/>
              </a:rPr>
              <a:t>VENTI ICED</a:t>
            </a:r>
          </a:p>
        </p:txBody>
      </p:sp>
      <p:sp>
        <p:nvSpPr>
          <p:cNvPr id="55" name="Text Placeholder 15">
            <a:extLst>
              <a:ext uri="{FF2B5EF4-FFF2-40B4-BE49-F238E27FC236}">
                <a16:creationId xmlns:a16="http://schemas.microsoft.com/office/drawing/2014/main" id="{C25C382A-02A8-8942-9CBF-D8197E7484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403743" y="21965549"/>
            <a:ext cx="7619093" cy="1245630"/>
          </a:xfrm>
          <a:prstGeom prst="rect">
            <a:avLst/>
          </a:prstGeom>
        </p:spPr>
        <p:txBody>
          <a:bodyPr/>
          <a:lstStyle>
            <a:lvl1pPr defTabSz="2578548">
              <a:buNone/>
              <a:tabLst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6" name="Text Placeholder 15">
            <a:extLst>
              <a:ext uri="{FF2B5EF4-FFF2-40B4-BE49-F238E27FC236}">
                <a16:creationId xmlns:a16="http://schemas.microsoft.com/office/drawing/2014/main" id="{02437B6F-C486-7642-A396-263D1199E1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402969" y="24715929"/>
            <a:ext cx="7619869" cy="1245630"/>
          </a:xfrm>
          <a:prstGeom prst="rect">
            <a:avLst/>
          </a:prstGeom>
        </p:spPr>
        <p:txBody>
          <a:bodyPr/>
          <a:lstStyle>
            <a:lvl1pPr defTabSz="2578548">
              <a:buNone/>
              <a:tabLst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9E4122A6-436B-2E40-9571-ABC19D624D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02969" y="27466310"/>
            <a:ext cx="7619869" cy="1245630"/>
          </a:xfrm>
          <a:prstGeom prst="rect">
            <a:avLst/>
          </a:prstGeom>
        </p:spPr>
        <p:txBody>
          <a:bodyPr/>
          <a:lstStyle>
            <a:lvl1pPr defTabSz="2578548">
              <a:buNone/>
              <a:tabLst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8" name="Text Placeholder 15">
            <a:extLst>
              <a:ext uri="{FF2B5EF4-FFF2-40B4-BE49-F238E27FC236}">
                <a16:creationId xmlns:a16="http://schemas.microsoft.com/office/drawing/2014/main" id="{01262642-1893-C649-BEE3-EDA903C229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402969" y="30216693"/>
            <a:ext cx="7619869" cy="1245630"/>
          </a:xfrm>
          <a:prstGeom prst="rect">
            <a:avLst/>
          </a:prstGeom>
        </p:spPr>
        <p:txBody>
          <a:bodyPr/>
          <a:lstStyle>
            <a:lvl1pPr defTabSz="2578548">
              <a:buNone/>
              <a:tabLst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59" name="Picture 58" descr="A cup of coffee&#10;&#10;Description automatically generated">
            <a:extLst>
              <a:ext uri="{FF2B5EF4-FFF2-40B4-BE49-F238E27FC236}">
                <a16:creationId xmlns:a16="http://schemas.microsoft.com/office/drawing/2014/main" id="{8BE567D9-0CAD-0C41-8E7F-509F9926C3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23654" b="6357"/>
          <a:stretch/>
        </p:blipFill>
        <p:spPr>
          <a:xfrm>
            <a:off x="517299" y="19013581"/>
            <a:ext cx="10323421" cy="10577704"/>
          </a:xfrm>
          <a:prstGeom prst="rect">
            <a:avLst/>
          </a:prstGeom>
        </p:spPr>
      </p:pic>
      <p:sp>
        <p:nvSpPr>
          <p:cNvPr id="60" name="Text Placeholder 15">
            <a:extLst>
              <a:ext uri="{FF2B5EF4-FFF2-40B4-BE49-F238E27FC236}">
                <a16:creationId xmlns:a16="http://schemas.microsoft.com/office/drawing/2014/main" id="{C58CE9BC-94B1-274A-BEF8-17C4F3298E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9869" y="7000207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61" name="Text Placeholder 6">
            <a:extLst>
              <a:ext uri="{FF2B5EF4-FFF2-40B4-BE49-F238E27FC236}">
                <a16:creationId xmlns:a16="http://schemas.microsoft.com/office/drawing/2014/main" id="{EC11EB98-C681-C04F-8AE9-C80F61F4058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FD157402-BC30-B549-A7E1-D49BA0B1C08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34747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3" name="Text Placeholder 6">
            <a:extLst>
              <a:ext uri="{FF2B5EF4-FFF2-40B4-BE49-F238E27FC236}">
                <a16:creationId xmlns:a16="http://schemas.microsoft.com/office/drawing/2014/main" id="{41CD525C-B93A-1640-9BFA-AC8DCF77D7E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78706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5918F1A-FE34-1F40-85BF-1A65C5D68563}"/>
              </a:ext>
            </a:extLst>
          </p:cNvPr>
          <p:cNvSpPr txBox="1"/>
          <p:nvPr userDrawn="1"/>
        </p:nvSpPr>
        <p:spPr>
          <a:xfrm>
            <a:off x="2029372" y="2934211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</p:spTree>
    <p:extLst>
      <p:ext uri="{BB962C8B-B14F-4D97-AF65-F5344CB8AC3E}">
        <p14:creationId xmlns:p14="http://schemas.microsoft.com/office/powerpoint/2010/main" val="557634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>
          <p15:clr>
            <a:srgbClr val="FBAE40"/>
          </p15:clr>
        </p15:guide>
        <p15:guide id="2" pos="89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15">
            <a:extLst>
              <a:ext uri="{FF2B5EF4-FFF2-40B4-BE49-F238E27FC236}">
                <a16:creationId xmlns:a16="http://schemas.microsoft.com/office/drawing/2014/main" id="{82E1C206-299F-794A-99E7-C16F424F05A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11818057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69" name="Text Placeholder 6">
            <a:extLst>
              <a:ext uri="{FF2B5EF4-FFF2-40B4-BE49-F238E27FC236}">
                <a16:creationId xmlns:a16="http://schemas.microsoft.com/office/drawing/2014/main" id="{88290D06-5DC4-A44E-950E-45D74E23497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84063" y="118180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70" name="Text Placeholder 6">
            <a:extLst>
              <a:ext uri="{FF2B5EF4-FFF2-40B4-BE49-F238E27FC236}">
                <a16:creationId xmlns:a16="http://schemas.microsoft.com/office/drawing/2014/main" id="{07B77D2A-DDD5-CC40-8FDD-A80B6C39BB6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34524" y="118180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1" name="Text Placeholder 6">
            <a:extLst>
              <a:ext uri="{FF2B5EF4-FFF2-40B4-BE49-F238E27FC236}">
                <a16:creationId xmlns:a16="http://schemas.microsoft.com/office/drawing/2014/main" id="{96A814AF-E237-804C-A682-3A1DCC946FF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8706" y="118180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FE1A61EF-B891-C949-931C-DD9C3F1AD45C}"/>
              </a:ext>
            </a:extLst>
          </p:cNvPr>
          <p:cNvSpPr/>
          <p:nvPr userDrawn="1"/>
        </p:nvSpPr>
        <p:spPr>
          <a:xfrm>
            <a:off x="916583" y="9703316"/>
            <a:ext cx="4826193" cy="11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4166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4166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277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2B5CE0D-7D97-5740-BC61-4E00EC49389B}"/>
              </a:ext>
            </a:extLst>
          </p:cNvPr>
          <p:cNvSpPr/>
          <p:nvPr userDrawn="1"/>
        </p:nvSpPr>
        <p:spPr>
          <a:xfrm>
            <a:off x="9526732" y="9842805"/>
            <a:ext cx="303617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813321C-EEB6-D74C-AD3F-F1367C5998AE}"/>
              </a:ext>
            </a:extLst>
          </p:cNvPr>
          <p:cNvSpPr/>
          <p:nvPr userDrawn="1"/>
        </p:nvSpPr>
        <p:spPr>
          <a:xfrm>
            <a:off x="12934523" y="98428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B676003-AF1E-0F44-A9F4-19E192F5CD56}"/>
              </a:ext>
            </a:extLst>
          </p:cNvPr>
          <p:cNvSpPr/>
          <p:nvPr userDrawn="1"/>
        </p:nvSpPr>
        <p:spPr>
          <a:xfrm>
            <a:off x="16252005" y="98428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E10E3B8-CDC0-3A45-B80A-7AB28964AD6D}"/>
              </a:ext>
            </a:extLst>
          </p:cNvPr>
          <p:cNvSpPr/>
          <p:nvPr userDrawn="1"/>
        </p:nvSpPr>
        <p:spPr>
          <a:xfrm>
            <a:off x="9598817" y="2715606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C3BC6FB-4A1F-FC45-AC92-A7B8E2CE88C7}"/>
              </a:ext>
            </a:extLst>
          </p:cNvPr>
          <p:cNvSpPr/>
          <p:nvPr userDrawn="1"/>
        </p:nvSpPr>
        <p:spPr>
          <a:xfrm>
            <a:off x="12934523" y="271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26367F4-8AB4-EA49-BBF5-5B8FD78FF903}"/>
              </a:ext>
            </a:extLst>
          </p:cNvPr>
          <p:cNvSpPr/>
          <p:nvPr userDrawn="1"/>
        </p:nvSpPr>
        <p:spPr>
          <a:xfrm>
            <a:off x="16265419" y="273360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79" name="Text Placeholder 15">
            <a:extLst>
              <a:ext uri="{FF2B5EF4-FFF2-40B4-BE49-F238E27FC236}">
                <a16:creationId xmlns:a16="http://schemas.microsoft.com/office/drawing/2014/main" id="{EB0D293F-9A3D-2349-918A-8486A078DF31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1029652" y="4373686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80" name="Text Placeholder 6">
            <a:extLst>
              <a:ext uri="{FF2B5EF4-FFF2-40B4-BE49-F238E27FC236}">
                <a16:creationId xmlns:a16="http://schemas.microsoft.com/office/drawing/2014/main" id="{2391D9C1-6C2F-2440-ADFD-7A5082B903C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584063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81" name="Text Placeholder 6">
            <a:extLst>
              <a:ext uri="{FF2B5EF4-FFF2-40B4-BE49-F238E27FC236}">
                <a16:creationId xmlns:a16="http://schemas.microsoft.com/office/drawing/2014/main" id="{D585B10A-6275-9B4D-A8AF-408AD022723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2934524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2" name="Text Placeholder 6">
            <a:extLst>
              <a:ext uri="{FF2B5EF4-FFF2-40B4-BE49-F238E27FC236}">
                <a16:creationId xmlns:a16="http://schemas.microsoft.com/office/drawing/2014/main" id="{98E66540-3455-104C-B8F8-1826825371B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278706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CD107810-E080-7648-982E-C4D55A48D9D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029652" y="18647874"/>
            <a:ext cx="8131339" cy="1482932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84" name="Text Placeholder 6">
            <a:extLst>
              <a:ext uri="{FF2B5EF4-FFF2-40B4-BE49-F238E27FC236}">
                <a16:creationId xmlns:a16="http://schemas.microsoft.com/office/drawing/2014/main" id="{FF7B7258-E1A5-894F-A27E-008B7119127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584063" y="18647878"/>
            <a:ext cx="2921513" cy="1482932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85" name="Text Placeholder 6">
            <a:extLst>
              <a:ext uri="{FF2B5EF4-FFF2-40B4-BE49-F238E27FC236}">
                <a16:creationId xmlns:a16="http://schemas.microsoft.com/office/drawing/2014/main" id="{41EAE597-ADD6-0E47-A43A-820C7345D2C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2934524" y="18647878"/>
            <a:ext cx="2921513" cy="1482932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6" name="Text Placeholder 6">
            <a:extLst>
              <a:ext uri="{FF2B5EF4-FFF2-40B4-BE49-F238E27FC236}">
                <a16:creationId xmlns:a16="http://schemas.microsoft.com/office/drawing/2014/main" id="{7E74F3FD-81E6-1841-AEEC-99266E86C20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6278706" y="18647878"/>
            <a:ext cx="2921513" cy="1482932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1208985D-F33B-F64E-982D-F0A4D4189105}"/>
              </a:ext>
            </a:extLst>
          </p:cNvPr>
          <p:cNvSpPr/>
          <p:nvPr userDrawn="1"/>
        </p:nvSpPr>
        <p:spPr>
          <a:xfrm>
            <a:off x="916583" y="17132223"/>
            <a:ext cx="512031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  <a:endParaRPr lang="en-US" sz="2778" b="1" kern="1200" spc="19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98084069-D213-EF44-870F-37B00D1B3068}"/>
              </a:ext>
            </a:extLst>
          </p:cNvPr>
          <p:cNvSpPr/>
          <p:nvPr userDrawn="1"/>
        </p:nvSpPr>
        <p:spPr>
          <a:xfrm>
            <a:off x="917932" y="2631459"/>
            <a:ext cx="8241872" cy="116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4168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277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</p:spTree>
    <p:extLst>
      <p:ext uri="{BB962C8B-B14F-4D97-AF65-F5344CB8AC3E}">
        <p14:creationId xmlns:p14="http://schemas.microsoft.com/office/powerpoint/2010/main" val="271567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Your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6EBC13C3-27CE-574E-9DC2-BCB5E96D8D0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3787618" y="1430620"/>
            <a:ext cx="5858085" cy="2928377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</a:t>
            </a:r>
          </a:p>
          <a:p>
            <a:r>
              <a:rPr lang="en-US"/>
              <a:t>Add Logo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70741655-04E0-824E-8BC0-9DB2DD79B5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9868" y="1444895"/>
            <a:ext cx="11892871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text styles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CF92423-C5E2-9B40-8F3E-81235FD500CE}"/>
              </a:ext>
            </a:extLst>
          </p:cNvPr>
          <p:cNvSpPr/>
          <p:nvPr userDrawn="1"/>
        </p:nvSpPr>
        <p:spPr>
          <a:xfrm>
            <a:off x="929868" y="5431662"/>
            <a:ext cx="9436730" cy="73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166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ESPRESSO, COFFEE &amp; MORE 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EC9C9C6-D65B-C141-A244-878834506029}"/>
              </a:ext>
            </a:extLst>
          </p:cNvPr>
          <p:cNvSpPr/>
          <p:nvPr userDrawn="1"/>
        </p:nvSpPr>
        <p:spPr>
          <a:xfrm>
            <a:off x="9594795" y="5493404"/>
            <a:ext cx="288838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AF53F99-CC2B-404B-9A6B-A6A83E1FAF81}"/>
              </a:ext>
            </a:extLst>
          </p:cNvPr>
          <p:cNvSpPr/>
          <p:nvPr userDrawn="1"/>
        </p:nvSpPr>
        <p:spPr>
          <a:xfrm>
            <a:off x="12934747" y="5493403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D5E883F-7C05-ED4E-9129-886ACA7E7E07}"/>
              </a:ext>
            </a:extLst>
          </p:cNvPr>
          <p:cNvSpPr/>
          <p:nvPr userDrawn="1"/>
        </p:nvSpPr>
        <p:spPr>
          <a:xfrm>
            <a:off x="16278706" y="5493404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5539F7C-93E5-C44E-88EC-1556412F089F}"/>
              </a:ext>
            </a:extLst>
          </p:cNvPr>
          <p:cNvSpPr/>
          <p:nvPr userDrawn="1"/>
        </p:nvSpPr>
        <p:spPr>
          <a:xfrm>
            <a:off x="10344020" y="20055726"/>
            <a:ext cx="9227419" cy="73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166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ander Grande SemiBold" pitchFamily="2" charset="77"/>
                <a:cs typeface="Arial" panose="020B0604020202020204" pitchFamily="34" charset="0"/>
              </a:rPr>
              <a:t>CUSTOMIZATION OPTIONS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35697A5-C8D0-F741-8DA8-7153514ECEBE}"/>
              </a:ext>
            </a:extLst>
          </p:cNvPr>
          <p:cNvSpPr/>
          <p:nvPr userDrawn="1"/>
        </p:nvSpPr>
        <p:spPr>
          <a:xfrm>
            <a:off x="10402967" y="21250050"/>
            <a:ext cx="761909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ander Grande SemiBold" pitchFamily="2" charset="77"/>
                <a:cs typeface="Arial" panose="020B0604020202020204" pitchFamily="34" charset="0"/>
              </a:rPr>
              <a:t>ESPRESSO SHOT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C6A6BEC-A4A7-374C-9336-78DACF226FA9}"/>
              </a:ext>
            </a:extLst>
          </p:cNvPr>
          <p:cNvSpPr/>
          <p:nvPr userDrawn="1"/>
        </p:nvSpPr>
        <p:spPr>
          <a:xfrm>
            <a:off x="10402969" y="26750811"/>
            <a:ext cx="7619869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ander Grande SemiBold" pitchFamily="2" charset="77"/>
                <a:cs typeface="Arial" panose="020B0604020202020204" pitchFamily="34" charset="0"/>
              </a:rPr>
              <a:t>FLAVOR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FC15660-DEDB-3849-9A19-B0C705C98939}"/>
              </a:ext>
            </a:extLst>
          </p:cNvPr>
          <p:cNvSpPr/>
          <p:nvPr userDrawn="1"/>
        </p:nvSpPr>
        <p:spPr>
          <a:xfrm>
            <a:off x="10402967" y="29501190"/>
            <a:ext cx="761909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ander Grande SemiBold" pitchFamily="2" charset="77"/>
                <a:cs typeface="Arial" panose="020B0604020202020204" pitchFamily="34" charset="0"/>
              </a:rPr>
              <a:t>NON-DAIRY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5087C4F-01DC-A44A-9AD9-3C65FB61DE85}"/>
              </a:ext>
            </a:extLst>
          </p:cNvPr>
          <p:cNvSpPr/>
          <p:nvPr userDrawn="1"/>
        </p:nvSpPr>
        <p:spPr>
          <a:xfrm>
            <a:off x="10402967" y="24000427"/>
            <a:ext cx="761909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Lander Grande SemiBold" pitchFamily="2" charset="77"/>
                <a:cs typeface="Arial" panose="020B0604020202020204" pitchFamily="34" charset="0"/>
              </a:rPr>
              <a:t>VENTI ICED</a:t>
            </a:r>
          </a:p>
        </p:txBody>
      </p:sp>
      <p:sp>
        <p:nvSpPr>
          <p:cNvPr id="55" name="Text Placeholder 15">
            <a:extLst>
              <a:ext uri="{FF2B5EF4-FFF2-40B4-BE49-F238E27FC236}">
                <a16:creationId xmlns:a16="http://schemas.microsoft.com/office/drawing/2014/main" id="{C25C382A-02A8-8942-9CBF-D8197E7484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403743" y="21965549"/>
            <a:ext cx="7619093" cy="1245630"/>
          </a:xfrm>
          <a:prstGeom prst="rect">
            <a:avLst/>
          </a:prstGeom>
        </p:spPr>
        <p:txBody>
          <a:bodyPr/>
          <a:lstStyle>
            <a:lvl1pPr defTabSz="2578548">
              <a:buNone/>
              <a:tabLst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6" name="Text Placeholder 15">
            <a:extLst>
              <a:ext uri="{FF2B5EF4-FFF2-40B4-BE49-F238E27FC236}">
                <a16:creationId xmlns:a16="http://schemas.microsoft.com/office/drawing/2014/main" id="{02437B6F-C486-7642-A396-263D1199E1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402969" y="24715929"/>
            <a:ext cx="7619869" cy="1245630"/>
          </a:xfrm>
          <a:prstGeom prst="rect">
            <a:avLst/>
          </a:prstGeom>
        </p:spPr>
        <p:txBody>
          <a:bodyPr/>
          <a:lstStyle>
            <a:lvl1pPr defTabSz="2578548">
              <a:buNone/>
              <a:tabLst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7" name="Text Placeholder 15">
            <a:extLst>
              <a:ext uri="{FF2B5EF4-FFF2-40B4-BE49-F238E27FC236}">
                <a16:creationId xmlns:a16="http://schemas.microsoft.com/office/drawing/2014/main" id="{9E4122A6-436B-2E40-9571-ABC19D624D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02969" y="27466310"/>
            <a:ext cx="7619869" cy="1245630"/>
          </a:xfrm>
          <a:prstGeom prst="rect">
            <a:avLst/>
          </a:prstGeom>
        </p:spPr>
        <p:txBody>
          <a:bodyPr/>
          <a:lstStyle>
            <a:lvl1pPr defTabSz="2578548">
              <a:buNone/>
              <a:tabLst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8" name="Text Placeholder 15">
            <a:extLst>
              <a:ext uri="{FF2B5EF4-FFF2-40B4-BE49-F238E27FC236}">
                <a16:creationId xmlns:a16="http://schemas.microsoft.com/office/drawing/2014/main" id="{01262642-1893-C649-BEE3-EDA903C229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402969" y="30216693"/>
            <a:ext cx="7619869" cy="1245630"/>
          </a:xfrm>
          <a:prstGeom prst="rect">
            <a:avLst/>
          </a:prstGeom>
        </p:spPr>
        <p:txBody>
          <a:bodyPr/>
          <a:lstStyle>
            <a:lvl1pPr defTabSz="2578548">
              <a:buNone/>
              <a:tabLst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59" name="Picture 58" descr="A cup of coffee&#10;&#10;Description automatically generated">
            <a:extLst>
              <a:ext uri="{FF2B5EF4-FFF2-40B4-BE49-F238E27FC236}">
                <a16:creationId xmlns:a16="http://schemas.microsoft.com/office/drawing/2014/main" id="{8BE567D9-0CAD-0C41-8E7F-509F9926C3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23654" b="6357"/>
          <a:stretch/>
        </p:blipFill>
        <p:spPr>
          <a:xfrm>
            <a:off x="517299" y="19013581"/>
            <a:ext cx="10323421" cy="10577704"/>
          </a:xfrm>
          <a:prstGeom prst="rect">
            <a:avLst/>
          </a:prstGeom>
        </p:spPr>
      </p:pic>
      <p:sp>
        <p:nvSpPr>
          <p:cNvPr id="60" name="Text Placeholder 15">
            <a:extLst>
              <a:ext uri="{FF2B5EF4-FFF2-40B4-BE49-F238E27FC236}">
                <a16:creationId xmlns:a16="http://schemas.microsoft.com/office/drawing/2014/main" id="{C58CE9BC-94B1-274A-BEF8-17C4F3298E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9869" y="7000207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61" name="Text Placeholder 6">
            <a:extLst>
              <a:ext uri="{FF2B5EF4-FFF2-40B4-BE49-F238E27FC236}">
                <a16:creationId xmlns:a16="http://schemas.microsoft.com/office/drawing/2014/main" id="{EC11EB98-C681-C04F-8AE9-C80F61F4058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FD157402-BC30-B549-A7E1-D49BA0B1C08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34747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3" name="Text Placeholder 6">
            <a:extLst>
              <a:ext uri="{FF2B5EF4-FFF2-40B4-BE49-F238E27FC236}">
                <a16:creationId xmlns:a16="http://schemas.microsoft.com/office/drawing/2014/main" id="{41CD525C-B93A-1640-9BFA-AC8DCF77D7E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78706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5918F1A-FE34-1F40-85BF-1A65C5D68563}"/>
              </a:ext>
            </a:extLst>
          </p:cNvPr>
          <p:cNvSpPr txBox="1"/>
          <p:nvPr userDrawn="1"/>
        </p:nvSpPr>
        <p:spPr>
          <a:xfrm>
            <a:off x="2029372" y="2934211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</p:spTree>
    <p:extLst>
      <p:ext uri="{BB962C8B-B14F-4D97-AF65-F5344CB8AC3E}">
        <p14:creationId xmlns:p14="http://schemas.microsoft.com/office/powerpoint/2010/main" val="1805685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>
          <p15:clr>
            <a:srgbClr val="FBAE40"/>
          </p15:clr>
        </p15:guide>
        <p15:guide id="2" pos="89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A8E1366B-08D6-F247-A350-D23E4036D93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9652" y="4373686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35803F49-8207-A54C-BA91-BCDD1221724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84063" y="4373688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BB9ECA0F-8785-F046-A7F5-C00414BBD0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34524" y="4373688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683F251-7AFE-AB41-A7D8-4C170243923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78706" y="4373688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pic>
        <p:nvPicPr>
          <p:cNvPr id="14" name="Picture 13" descr="A picture containing cup, coffee, drink, beverage&#10;&#10;Description automatically generated">
            <a:extLst>
              <a:ext uri="{FF2B5EF4-FFF2-40B4-BE49-F238E27FC236}">
                <a16:creationId xmlns:a16="http://schemas.microsoft.com/office/drawing/2014/main" id="{3371124C-DD63-DF48-9E6F-44E6B33D70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087807" y="22266556"/>
            <a:ext cx="8186936" cy="795313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5A94AD5-4958-0641-A304-815C7EDCF9B3}"/>
              </a:ext>
            </a:extLst>
          </p:cNvPr>
          <p:cNvSpPr/>
          <p:nvPr userDrawn="1"/>
        </p:nvSpPr>
        <p:spPr>
          <a:xfrm>
            <a:off x="981754" y="2660367"/>
            <a:ext cx="899682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4166" b="1" i="0" spc="190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28E1203-7318-9749-9954-4415B06A7FDF}"/>
              </a:ext>
            </a:extLst>
          </p:cNvPr>
          <p:cNvSpPr txBox="1"/>
          <p:nvPr userDrawn="1"/>
        </p:nvSpPr>
        <p:spPr>
          <a:xfrm>
            <a:off x="13617306" y="30370954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Tea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9EFA506-1E51-6A4F-A0D0-878298BA5298}"/>
              </a:ext>
            </a:extLst>
          </p:cNvPr>
          <p:cNvSpPr/>
          <p:nvPr userDrawn="1"/>
        </p:nvSpPr>
        <p:spPr>
          <a:xfrm>
            <a:off x="9598817" y="2715606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67D6B1E-1B0A-4C4B-B688-857C606C11CF}"/>
              </a:ext>
            </a:extLst>
          </p:cNvPr>
          <p:cNvSpPr/>
          <p:nvPr userDrawn="1"/>
        </p:nvSpPr>
        <p:spPr>
          <a:xfrm>
            <a:off x="12934523" y="271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A950DB3-D428-084A-9A40-34E05500BE30}"/>
              </a:ext>
            </a:extLst>
          </p:cNvPr>
          <p:cNvSpPr/>
          <p:nvPr userDrawn="1"/>
        </p:nvSpPr>
        <p:spPr>
          <a:xfrm>
            <a:off x="16265419" y="273360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</p:spTree>
    <p:extLst>
      <p:ext uri="{BB962C8B-B14F-4D97-AF65-F5344CB8AC3E}">
        <p14:creationId xmlns:p14="http://schemas.microsoft.com/office/powerpoint/2010/main" val="27970926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99">
          <p15:clr>
            <a:srgbClr val="FBAE40"/>
          </p15:clr>
        </p15:guide>
        <p15:guide id="2" pos="89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Placeholder 15">
            <a:extLst>
              <a:ext uri="{FF2B5EF4-FFF2-40B4-BE49-F238E27FC236}">
                <a16:creationId xmlns:a16="http://schemas.microsoft.com/office/drawing/2014/main" id="{FBEF1453-BB44-9C40-88A7-7FB9ECDE5E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11360857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5606355B-FAF9-2442-86D9-F117F69C4F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84063" y="113608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DCAB1812-13BB-134B-AB75-931A3881FA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34524" y="113608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1AF04FDB-F85C-C641-8ACE-A2A5C5FCC82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8706" y="113608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BE0204-9485-4341-8EB4-0966537D4BB2}"/>
              </a:ext>
            </a:extLst>
          </p:cNvPr>
          <p:cNvSpPr/>
          <p:nvPr userDrawn="1"/>
        </p:nvSpPr>
        <p:spPr>
          <a:xfrm>
            <a:off x="917932" y="2631459"/>
            <a:ext cx="8241872" cy="116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4168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277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996C15-1444-694F-939D-776C80BCE9EC}"/>
              </a:ext>
            </a:extLst>
          </p:cNvPr>
          <p:cNvSpPr/>
          <p:nvPr userDrawn="1"/>
        </p:nvSpPr>
        <p:spPr>
          <a:xfrm>
            <a:off x="916583" y="9246116"/>
            <a:ext cx="4826193" cy="11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4166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4166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277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  <p:pic>
        <p:nvPicPr>
          <p:cNvPr id="3" name="Picture 2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20435E7F-E620-0B48-8A4A-F6AA1070E6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12342364" y="18486884"/>
            <a:ext cx="7495950" cy="11492946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CA5E5323-AAD8-CE4A-925E-D5146F88F928}"/>
              </a:ext>
            </a:extLst>
          </p:cNvPr>
          <p:cNvSpPr/>
          <p:nvPr userDrawn="1"/>
        </p:nvSpPr>
        <p:spPr>
          <a:xfrm>
            <a:off x="9526732" y="9385605"/>
            <a:ext cx="303617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F55CC45-B2E0-F34D-BD65-A90E30BD628C}"/>
              </a:ext>
            </a:extLst>
          </p:cNvPr>
          <p:cNvSpPr/>
          <p:nvPr userDrawn="1"/>
        </p:nvSpPr>
        <p:spPr>
          <a:xfrm>
            <a:off x="12934523" y="938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D99FEF3-8368-C342-827E-DD99F2E17C8F}"/>
              </a:ext>
            </a:extLst>
          </p:cNvPr>
          <p:cNvSpPr/>
          <p:nvPr userDrawn="1"/>
        </p:nvSpPr>
        <p:spPr>
          <a:xfrm>
            <a:off x="16252005" y="938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445715B-43F2-7E46-B863-E2703D3A8570}"/>
              </a:ext>
            </a:extLst>
          </p:cNvPr>
          <p:cNvSpPr/>
          <p:nvPr userDrawn="1"/>
        </p:nvSpPr>
        <p:spPr>
          <a:xfrm>
            <a:off x="9598817" y="2715606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3519969-CC58-294B-B45F-1EC6C065EC45}"/>
              </a:ext>
            </a:extLst>
          </p:cNvPr>
          <p:cNvSpPr/>
          <p:nvPr userDrawn="1"/>
        </p:nvSpPr>
        <p:spPr>
          <a:xfrm>
            <a:off x="12934523" y="271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20104DA-EE3C-314C-B86B-E7D976436A6A}"/>
              </a:ext>
            </a:extLst>
          </p:cNvPr>
          <p:cNvSpPr/>
          <p:nvPr userDrawn="1"/>
        </p:nvSpPr>
        <p:spPr>
          <a:xfrm>
            <a:off x="16265419" y="273360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EF74698D-7C32-304C-9CA7-FD718F724C4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9652" y="4373686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16DD9CF1-FE25-0B43-B5CC-C9CE2E1C21E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84063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10269FD8-C922-6F44-9C9D-02C7719C13A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34524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EFA51059-E7F9-764F-803C-ECD0C9AABC5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78706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3A8E338-BAB8-A243-99EC-07FC5116D816}"/>
              </a:ext>
            </a:extLst>
          </p:cNvPr>
          <p:cNvGrpSpPr/>
          <p:nvPr userDrawn="1"/>
        </p:nvGrpSpPr>
        <p:grpSpPr>
          <a:xfrm>
            <a:off x="13421920" y="30038986"/>
            <a:ext cx="4725578" cy="1140952"/>
            <a:chOff x="9151308" y="20542159"/>
            <a:chExt cx="3221985" cy="78024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440E36B-7A60-C84C-B4F0-CC372C94AE71}"/>
                </a:ext>
              </a:extLst>
            </p:cNvPr>
            <p:cNvSpPr txBox="1"/>
            <p:nvPr userDrawn="1"/>
          </p:nvSpPr>
          <p:spPr>
            <a:xfrm>
              <a:off x="9151308" y="20542159"/>
              <a:ext cx="3167306" cy="78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025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407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Caramel Frappuccino</a:t>
              </a:r>
            </a:p>
            <a:p>
              <a:pPr marL="0" marR="0" lvl="0" indent="0" algn="ctr" defTabSz="10025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407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blended beverage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827E401-8620-914C-B8E3-72B268ECB3E2}"/>
                </a:ext>
              </a:extLst>
            </p:cNvPr>
            <p:cNvSpPr/>
            <p:nvPr userDrawn="1"/>
          </p:nvSpPr>
          <p:spPr>
            <a:xfrm>
              <a:off x="12076883" y="20682139"/>
              <a:ext cx="296410" cy="4685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779" baseline="30000">
                  <a:solidFill>
                    <a:schemeClr val="bg2">
                      <a:lumMod val="25000"/>
                    </a:schemeClr>
                  </a:solidFill>
                </a:rPr>
                <a:t>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2181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E9B5B822-7539-1343-B79E-FD984586D5E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10420319"/>
            <a:ext cx="8131339" cy="8324882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1033FD20-9E54-4F4A-852C-3A4D1E3FD59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84063" y="10420322"/>
            <a:ext cx="2921513" cy="832488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2A3AC65D-36E9-B041-92E3-F7F2280EC8D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34524" y="10420322"/>
            <a:ext cx="2921513" cy="832488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F4EB8613-2D5C-BF49-8225-6BDDF8810A9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8706" y="10420322"/>
            <a:ext cx="2921513" cy="8324882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E8A1E4E-C103-264A-879F-4E17970E687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2523167" y="19186586"/>
            <a:ext cx="6619108" cy="9971441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159C5A-864F-7649-9EF3-3A0160807A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41328" y="29933297"/>
            <a:ext cx="6600949" cy="91223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Drink Name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A16504-2C59-8044-8538-905983235E7B}"/>
              </a:ext>
            </a:extLst>
          </p:cNvPr>
          <p:cNvSpPr/>
          <p:nvPr userDrawn="1"/>
        </p:nvSpPr>
        <p:spPr>
          <a:xfrm>
            <a:off x="1038464" y="2631459"/>
            <a:ext cx="3609963" cy="733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baseline="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SMOOTHIES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0E043C8-9670-2743-BEEB-F4FE264DF752}"/>
              </a:ext>
            </a:extLst>
          </p:cNvPr>
          <p:cNvSpPr/>
          <p:nvPr userDrawn="1"/>
        </p:nvSpPr>
        <p:spPr>
          <a:xfrm>
            <a:off x="1037112" y="8816204"/>
            <a:ext cx="5120184" cy="733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baseline="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B6838A9-F732-364D-B62A-B9F2A911F6B5}"/>
              </a:ext>
            </a:extLst>
          </p:cNvPr>
          <p:cNvSpPr/>
          <p:nvPr userDrawn="1"/>
        </p:nvSpPr>
        <p:spPr>
          <a:xfrm>
            <a:off x="9598817" y="2810199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F33FBF-96ED-EE4D-B871-5CE26806D99C}"/>
              </a:ext>
            </a:extLst>
          </p:cNvPr>
          <p:cNvSpPr/>
          <p:nvPr userDrawn="1"/>
        </p:nvSpPr>
        <p:spPr>
          <a:xfrm>
            <a:off x="12934523" y="2810198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51CA704-7DA0-8B49-B502-F1436E167610}"/>
              </a:ext>
            </a:extLst>
          </p:cNvPr>
          <p:cNvSpPr/>
          <p:nvPr userDrawn="1"/>
        </p:nvSpPr>
        <p:spPr>
          <a:xfrm>
            <a:off x="16265419" y="2828194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33" name="Text Placeholder 15">
            <a:extLst>
              <a:ext uri="{FF2B5EF4-FFF2-40B4-BE49-F238E27FC236}">
                <a16:creationId xmlns:a16="http://schemas.microsoft.com/office/drawing/2014/main" id="{4EC01660-7DB6-044A-8C28-C172604E500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9652" y="4373686"/>
            <a:ext cx="8131339" cy="357212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5F6EB80D-5AB0-784B-A528-67C7A2111E9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84063" y="4373688"/>
            <a:ext cx="2921513" cy="357213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11F06458-8277-874B-9824-086B7DAF8E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34524" y="4373688"/>
            <a:ext cx="2921513" cy="357213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0B3EB18E-5909-8847-9547-D791144E6D6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6278706" y="4373688"/>
            <a:ext cx="2921513" cy="357213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3423415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RefreshersOth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F1697AC5-2D1F-2C49-8025-52927BD58F3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9652" y="4373686"/>
            <a:ext cx="8131339" cy="12099204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D0982EA4-19E2-F944-99D0-78B6B2B9652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84063" y="4373688"/>
            <a:ext cx="2921513" cy="1212967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E3D78252-EEE1-814E-A23B-351B254EAF0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34524" y="4373688"/>
            <a:ext cx="2921513" cy="1212967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9D140651-DA09-6B49-B314-2B841983FB7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78706" y="4373688"/>
            <a:ext cx="2921513" cy="1212967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70D34A1-F2E8-984C-A8CB-AF6C31871551}"/>
              </a:ext>
            </a:extLst>
          </p:cNvPr>
          <p:cNvSpPr/>
          <p:nvPr userDrawn="1"/>
        </p:nvSpPr>
        <p:spPr>
          <a:xfrm>
            <a:off x="981754" y="2660367"/>
            <a:ext cx="899682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4166" b="1" i="0" spc="190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F9589FA-AB4A-6B44-9055-4041C89E0356}"/>
              </a:ext>
            </a:extLst>
          </p:cNvPr>
          <p:cNvSpPr/>
          <p:nvPr userDrawn="1"/>
        </p:nvSpPr>
        <p:spPr>
          <a:xfrm>
            <a:off x="9598817" y="2715606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CE53BFE-628B-C54B-B893-480FFA3C15FE}"/>
              </a:ext>
            </a:extLst>
          </p:cNvPr>
          <p:cNvSpPr/>
          <p:nvPr userDrawn="1"/>
        </p:nvSpPr>
        <p:spPr>
          <a:xfrm>
            <a:off x="12934523" y="271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19C0D10-96C1-BA43-96C0-8FCDCA69F63C}"/>
              </a:ext>
            </a:extLst>
          </p:cNvPr>
          <p:cNvSpPr/>
          <p:nvPr userDrawn="1"/>
        </p:nvSpPr>
        <p:spPr>
          <a:xfrm>
            <a:off x="16265419" y="273360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48" name="Text Placeholder 15">
            <a:extLst>
              <a:ext uri="{FF2B5EF4-FFF2-40B4-BE49-F238E27FC236}">
                <a16:creationId xmlns:a16="http://schemas.microsoft.com/office/drawing/2014/main" id="{4A412838-AB47-AD4F-908A-51FE5C19116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5896648"/>
            <a:ext cx="8131339" cy="7834552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90B77287-8C23-BB46-9995-D5C519FE6ED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84063" y="25896651"/>
            <a:ext cx="2921513" cy="785428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CD10710B-7844-1E4B-B57F-7C868C3C432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34524" y="25896651"/>
            <a:ext cx="2921513" cy="785428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AF24618F-2A7B-8346-AF97-D543F38417F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8706" y="25896651"/>
            <a:ext cx="2921513" cy="785428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03462F1-E724-474A-BB0B-7A4446209ED1}"/>
              </a:ext>
            </a:extLst>
          </p:cNvPr>
          <p:cNvSpPr/>
          <p:nvPr userDrawn="1"/>
        </p:nvSpPr>
        <p:spPr>
          <a:xfrm>
            <a:off x="917932" y="17370450"/>
            <a:ext cx="8241872" cy="116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4168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277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10172AD-CB52-8A46-A300-C5E9CEF470B0}"/>
              </a:ext>
            </a:extLst>
          </p:cNvPr>
          <p:cNvSpPr/>
          <p:nvPr userDrawn="1"/>
        </p:nvSpPr>
        <p:spPr>
          <a:xfrm>
            <a:off x="916583" y="24380996"/>
            <a:ext cx="512031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  <a:endParaRPr lang="en-US" sz="2778" b="1" kern="1200" spc="19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D74466E-14B0-4E41-9079-071FD1CAA7F6}"/>
              </a:ext>
            </a:extLst>
          </p:cNvPr>
          <p:cNvSpPr/>
          <p:nvPr userDrawn="1"/>
        </p:nvSpPr>
        <p:spPr>
          <a:xfrm>
            <a:off x="9598817" y="17454597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C0F604D-9B02-D744-ADFB-9BEABA38ED27}"/>
              </a:ext>
            </a:extLst>
          </p:cNvPr>
          <p:cNvSpPr/>
          <p:nvPr userDrawn="1"/>
        </p:nvSpPr>
        <p:spPr>
          <a:xfrm>
            <a:off x="12934523" y="17454596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3A2E3B0-B2A8-1944-B002-A57861B703FD}"/>
              </a:ext>
            </a:extLst>
          </p:cNvPr>
          <p:cNvSpPr/>
          <p:nvPr userDrawn="1"/>
        </p:nvSpPr>
        <p:spPr>
          <a:xfrm>
            <a:off x="16265419" y="17472592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63" name="Text Placeholder 15">
            <a:extLst>
              <a:ext uri="{FF2B5EF4-FFF2-40B4-BE49-F238E27FC236}">
                <a16:creationId xmlns:a16="http://schemas.microsoft.com/office/drawing/2014/main" id="{D82041B9-FB5D-3240-9212-30CA4D0798E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029652" y="19112677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64" name="Text Placeholder 6">
            <a:extLst>
              <a:ext uri="{FF2B5EF4-FFF2-40B4-BE49-F238E27FC236}">
                <a16:creationId xmlns:a16="http://schemas.microsoft.com/office/drawing/2014/main" id="{75F7D370-F27D-8844-ADC7-8E01B78080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584063" y="19112679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65" name="Text Placeholder 6">
            <a:extLst>
              <a:ext uri="{FF2B5EF4-FFF2-40B4-BE49-F238E27FC236}">
                <a16:creationId xmlns:a16="http://schemas.microsoft.com/office/drawing/2014/main" id="{1750E53C-8B88-F44E-9A87-7604FD88DC7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934524" y="19112679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67749E71-D12D-5A49-8BA0-C8F9A364C01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6278706" y="19112679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36032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Oth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E1D879BD-A4EA-2444-B2A6-EEDEE312107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29652" y="4373686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52317F1-5F6F-BD42-8107-DCB123F1DDC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584063" y="4373688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677711F9-E1DC-5F4F-B321-829C044E6DA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934524" y="4373688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60EE7A9B-626C-F147-A6DB-BB84D9F470E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278706" y="4373688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AF20332-2BF5-CC40-9F5E-34F172D3A665}"/>
              </a:ext>
            </a:extLst>
          </p:cNvPr>
          <p:cNvSpPr/>
          <p:nvPr userDrawn="1"/>
        </p:nvSpPr>
        <p:spPr>
          <a:xfrm>
            <a:off x="981754" y="2660367"/>
            <a:ext cx="899682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4166" b="1" i="0" spc="190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27C1C0D-5664-7148-8BBE-2B1B4B9DE349}"/>
              </a:ext>
            </a:extLst>
          </p:cNvPr>
          <p:cNvSpPr/>
          <p:nvPr userDrawn="1"/>
        </p:nvSpPr>
        <p:spPr>
          <a:xfrm>
            <a:off x="9598817" y="2715606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56AC6AF-9282-C444-87AF-C4615EE0A4F8}"/>
              </a:ext>
            </a:extLst>
          </p:cNvPr>
          <p:cNvSpPr/>
          <p:nvPr userDrawn="1"/>
        </p:nvSpPr>
        <p:spPr>
          <a:xfrm>
            <a:off x="12934523" y="271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FB849EA-9C12-B34C-B251-777519558BBC}"/>
              </a:ext>
            </a:extLst>
          </p:cNvPr>
          <p:cNvSpPr/>
          <p:nvPr userDrawn="1"/>
        </p:nvSpPr>
        <p:spPr>
          <a:xfrm>
            <a:off x="16265419" y="273360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8CFFA60-4889-B148-905F-792BC3FDE255}"/>
              </a:ext>
            </a:extLst>
          </p:cNvPr>
          <p:cNvSpPr/>
          <p:nvPr userDrawn="1"/>
        </p:nvSpPr>
        <p:spPr>
          <a:xfrm>
            <a:off x="917932" y="17573650"/>
            <a:ext cx="3609963" cy="733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SMOOTHIES</a:t>
            </a:r>
            <a:endParaRPr lang="en-US" sz="4168" b="1" kern="1200" spc="190" baseline="300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09A5763-870D-A641-8752-B2A46FB51C01}"/>
              </a:ext>
            </a:extLst>
          </p:cNvPr>
          <p:cNvSpPr/>
          <p:nvPr userDrawn="1"/>
        </p:nvSpPr>
        <p:spPr>
          <a:xfrm>
            <a:off x="9598817" y="17657797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AE718D0-1438-2346-905E-25F63DAECF5F}"/>
              </a:ext>
            </a:extLst>
          </p:cNvPr>
          <p:cNvSpPr/>
          <p:nvPr userDrawn="1"/>
        </p:nvSpPr>
        <p:spPr>
          <a:xfrm>
            <a:off x="12934523" y="17657796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69CDAF6-5A3C-3A45-B760-7D974553B7D4}"/>
              </a:ext>
            </a:extLst>
          </p:cNvPr>
          <p:cNvSpPr/>
          <p:nvPr userDrawn="1"/>
        </p:nvSpPr>
        <p:spPr>
          <a:xfrm>
            <a:off x="16265419" y="17675792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52" name="Text Placeholder 15">
            <a:extLst>
              <a:ext uri="{FF2B5EF4-FFF2-40B4-BE49-F238E27FC236}">
                <a16:creationId xmlns:a16="http://schemas.microsoft.com/office/drawing/2014/main" id="{D5EE08F4-425B-834E-8CF2-59913A8E2FF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029652" y="19163477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EB6D024C-F34E-A04D-8E90-6A91C56C2E0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584063" y="19163479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29E18C0B-BB87-9D46-B2A1-DD5A33C308F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934524" y="19163479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B39EDB64-075D-124F-A20E-D332E8F6975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6278706" y="19163479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56" name="Text Placeholder 15">
            <a:extLst>
              <a:ext uri="{FF2B5EF4-FFF2-40B4-BE49-F238E27FC236}">
                <a16:creationId xmlns:a16="http://schemas.microsoft.com/office/drawing/2014/main" id="{F53C7743-D8A6-714B-9093-72D218CD62C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029652" y="26252248"/>
            <a:ext cx="8131339" cy="7326552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57" name="Text Placeholder 6">
            <a:extLst>
              <a:ext uri="{FF2B5EF4-FFF2-40B4-BE49-F238E27FC236}">
                <a16:creationId xmlns:a16="http://schemas.microsoft.com/office/drawing/2014/main" id="{DC32B8BB-D655-104F-B964-DE94396F84A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584063" y="26252251"/>
            <a:ext cx="2921513" cy="734500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A3FFAD4C-140F-0147-AFEF-B10D8F5C78C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2934524" y="26252251"/>
            <a:ext cx="2921513" cy="734500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91DA444B-44C1-244A-9151-7DD03CC739A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8706" y="26252251"/>
            <a:ext cx="2921513" cy="734500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B7CA6FA-02F9-D245-9AF9-DE3308497C1A}"/>
              </a:ext>
            </a:extLst>
          </p:cNvPr>
          <p:cNvSpPr/>
          <p:nvPr userDrawn="1"/>
        </p:nvSpPr>
        <p:spPr>
          <a:xfrm>
            <a:off x="916583" y="24736596"/>
            <a:ext cx="512031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  <a:endParaRPr lang="en-US" sz="2778" b="1" kern="1200" spc="19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440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Refresher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13ABEA48-38E6-2141-8269-24A8FDA0E1B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9652" y="4373686"/>
            <a:ext cx="8131339" cy="13457114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906EA52B-2B94-9F43-9C67-81E5725A1B9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84063" y="4373688"/>
            <a:ext cx="2921513" cy="134910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4A6F9DF5-9C44-D145-9376-4AEBC79648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34524" y="4373688"/>
            <a:ext cx="2921513" cy="134910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9EC56857-003F-BB48-B956-5CB4EA70FFF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78706" y="4373688"/>
            <a:ext cx="2921513" cy="134910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668BB0-B04A-5B4B-AD60-28C4D6BFB4D2}"/>
              </a:ext>
            </a:extLst>
          </p:cNvPr>
          <p:cNvSpPr/>
          <p:nvPr userDrawn="1"/>
        </p:nvSpPr>
        <p:spPr>
          <a:xfrm>
            <a:off x="981754" y="2660367"/>
            <a:ext cx="899682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4166" b="1" i="0" spc="190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5A8594D-4CBC-EC40-A000-83B7763493ED}"/>
              </a:ext>
            </a:extLst>
          </p:cNvPr>
          <p:cNvSpPr/>
          <p:nvPr userDrawn="1"/>
        </p:nvSpPr>
        <p:spPr>
          <a:xfrm>
            <a:off x="9598817" y="2715606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85906C6-FCF9-F741-9059-65098BFDEDE2}"/>
              </a:ext>
            </a:extLst>
          </p:cNvPr>
          <p:cNvSpPr/>
          <p:nvPr userDrawn="1"/>
        </p:nvSpPr>
        <p:spPr>
          <a:xfrm>
            <a:off x="12934523" y="271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6B086E0-E676-F047-8BCB-A24E3C02C14B}"/>
              </a:ext>
            </a:extLst>
          </p:cNvPr>
          <p:cNvSpPr/>
          <p:nvPr userDrawn="1"/>
        </p:nvSpPr>
        <p:spPr>
          <a:xfrm>
            <a:off x="16265419" y="273360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D4DA82A-9ED4-8547-BC38-E745DD52A52A}"/>
              </a:ext>
            </a:extLst>
          </p:cNvPr>
          <p:cNvSpPr/>
          <p:nvPr userDrawn="1"/>
        </p:nvSpPr>
        <p:spPr>
          <a:xfrm>
            <a:off x="917932" y="20549601"/>
            <a:ext cx="8241872" cy="116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4168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277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D13C223-46ED-634B-BC5A-8897401130A1}"/>
              </a:ext>
            </a:extLst>
          </p:cNvPr>
          <p:cNvSpPr/>
          <p:nvPr userDrawn="1"/>
        </p:nvSpPr>
        <p:spPr>
          <a:xfrm>
            <a:off x="9598817" y="20633748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30A1481-B62A-B34C-AF9C-4F5B9997FA47}"/>
              </a:ext>
            </a:extLst>
          </p:cNvPr>
          <p:cNvSpPr/>
          <p:nvPr userDrawn="1"/>
        </p:nvSpPr>
        <p:spPr>
          <a:xfrm>
            <a:off x="12934523" y="20633747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C4E1D1F-1DC9-4B40-AC4E-7BD5335E6001}"/>
              </a:ext>
            </a:extLst>
          </p:cNvPr>
          <p:cNvSpPr/>
          <p:nvPr userDrawn="1"/>
        </p:nvSpPr>
        <p:spPr>
          <a:xfrm>
            <a:off x="16265419" y="20651743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47" name="Text Placeholder 15">
            <a:extLst>
              <a:ext uri="{FF2B5EF4-FFF2-40B4-BE49-F238E27FC236}">
                <a16:creationId xmlns:a16="http://schemas.microsoft.com/office/drawing/2014/main" id="{0A7D31A6-4FD6-584B-8056-60BF2F19B6C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029652" y="22291828"/>
            <a:ext cx="8131339" cy="899608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82E7233D-60BA-2848-BB12-656DFD1EC9A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584063" y="22291830"/>
            <a:ext cx="2921513" cy="90187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54A81181-4C29-1B43-ADFB-722E438717A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934524" y="22291830"/>
            <a:ext cx="2921513" cy="90187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9BBD70A8-B177-E941-B0A1-8F371FFDEBC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6278706" y="22291830"/>
            <a:ext cx="2921513" cy="90187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pic>
        <p:nvPicPr>
          <p:cNvPr id="4" name="Picture 3" descr="A picture containing cup, coffee, drink, beverage&#10;&#10;Description automatically generated">
            <a:extLst>
              <a:ext uri="{FF2B5EF4-FFF2-40B4-BE49-F238E27FC236}">
                <a16:creationId xmlns:a16="http://schemas.microsoft.com/office/drawing/2014/main" id="{CFC4027F-99FF-E640-8E33-FD5E988C15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91447" y="11682080"/>
            <a:ext cx="6825355" cy="6630441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7F85242-92A6-4848-BACD-C95634CE17F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466821" y="18473068"/>
            <a:ext cx="6600949" cy="91223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Chai Tea</a:t>
            </a:r>
          </a:p>
        </p:txBody>
      </p:sp>
    </p:spTree>
    <p:extLst>
      <p:ext uri="{BB962C8B-B14F-4D97-AF65-F5344CB8AC3E}">
        <p14:creationId xmlns:p14="http://schemas.microsoft.com/office/powerpoint/2010/main" val="21985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Smoothies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Placeholder 15">
            <a:extLst>
              <a:ext uri="{FF2B5EF4-FFF2-40B4-BE49-F238E27FC236}">
                <a16:creationId xmlns:a16="http://schemas.microsoft.com/office/drawing/2014/main" id="{6DD8860C-557F-2C46-BEA7-18F54875165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11360857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BF3550B7-9739-9840-BA81-6714A2F9AA3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84063" y="113608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67" name="Text Placeholder 6">
            <a:extLst>
              <a:ext uri="{FF2B5EF4-FFF2-40B4-BE49-F238E27FC236}">
                <a16:creationId xmlns:a16="http://schemas.microsoft.com/office/drawing/2014/main" id="{CD799674-7ED6-644E-8AD4-E8AC6924925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34524" y="113608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6CC8F675-1D78-0945-80EA-B186019C7C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8706" y="113608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A93F1F93-D21B-9F4D-B41A-D081A66BA3A5}"/>
              </a:ext>
            </a:extLst>
          </p:cNvPr>
          <p:cNvSpPr/>
          <p:nvPr userDrawn="1"/>
        </p:nvSpPr>
        <p:spPr>
          <a:xfrm>
            <a:off x="917932" y="2631459"/>
            <a:ext cx="8241872" cy="116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4168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277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EC9D03E-D549-7F41-8C69-6FFE0966C187}"/>
              </a:ext>
            </a:extLst>
          </p:cNvPr>
          <p:cNvSpPr/>
          <p:nvPr userDrawn="1"/>
        </p:nvSpPr>
        <p:spPr>
          <a:xfrm>
            <a:off x="916583" y="9246116"/>
            <a:ext cx="4826193" cy="11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4166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4166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277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CD0255F-8FAF-0E4D-99A6-80A4E101284E}"/>
              </a:ext>
            </a:extLst>
          </p:cNvPr>
          <p:cNvSpPr/>
          <p:nvPr userDrawn="1"/>
        </p:nvSpPr>
        <p:spPr>
          <a:xfrm>
            <a:off x="9526732" y="9385605"/>
            <a:ext cx="303617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36F72857-0FE2-8C42-B28E-C1602C9465CE}"/>
              </a:ext>
            </a:extLst>
          </p:cNvPr>
          <p:cNvSpPr/>
          <p:nvPr userDrawn="1"/>
        </p:nvSpPr>
        <p:spPr>
          <a:xfrm>
            <a:off x="12934523" y="938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F3AA717-D395-2B4C-B7A0-7CACD7233B8B}"/>
              </a:ext>
            </a:extLst>
          </p:cNvPr>
          <p:cNvSpPr/>
          <p:nvPr userDrawn="1"/>
        </p:nvSpPr>
        <p:spPr>
          <a:xfrm>
            <a:off x="16252005" y="938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FD37ACE8-7B6B-9541-B2D1-F86CA98DAE3E}"/>
              </a:ext>
            </a:extLst>
          </p:cNvPr>
          <p:cNvSpPr/>
          <p:nvPr userDrawn="1"/>
        </p:nvSpPr>
        <p:spPr>
          <a:xfrm>
            <a:off x="9598817" y="2715606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001FE68-1FA2-734B-A565-CD5D4B7D8B77}"/>
              </a:ext>
            </a:extLst>
          </p:cNvPr>
          <p:cNvSpPr/>
          <p:nvPr userDrawn="1"/>
        </p:nvSpPr>
        <p:spPr>
          <a:xfrm>
            <a:off x="12934523" y="271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9F55EB3-7B66-5648-B2D1-BFDA286CB5E9}"/>
              </a:ext>
            </a:extLst>
          </p:cNvPr>
          <p:cNvSpPr/>
          <p:nvPr userDrawn="1"/>
        </p:nvSpPr>
        <p:spPr>
          <a:xfrm>
            <a:off x="16265419" y="273360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77" name="Text Placeholder 15">
            <a:extLst>
              <a:ext uri="{FF2B5EF4-FFF2-40B4-BE49-F238E27FC236}">
                <a16:creationId xmlns:a16="http://schemas.microsoft.com/office/drawing/2014/main" id="{239AFD18-1B6F-D440-BE1D-E9871406D9D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1029652" y="4373686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78" name="Text Placeholder 6">
            <a:extLst>
              <a:ext uri="{FF2B5EF4-FFF2-40B4-BE49-F238E27FC236}">
                <a16:creationId xmlns:a16="http://schemas.microsoft.com/office/drawing/2014/main" id="{36FFDDC1-A78B-4D4A-B597-4CD59EF4055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584063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79" name="Text Placeholder 6">
            <a:extLst>
              <a:ext uri="{FF2B5EF4-FFF2-40B4-BE49-F238E27FC236}">
                <a16:creationId xmlns:a16="http://schemas.microsoft.com/office/drawing/2014/main" id="{41B44412-0D7E-F642-89B0-513454609A7B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2934524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0" name="Text Placeholder 6">
            <a:extLst>
              <a:ext uri="{FF2B5EF4-FFF2-40B4-BE49-F238E27FC236}">
                <a16:creationId xmlns:a16="http://schemas.microsoft.com/office/drawing/2014/main" id="{EFE83E0B-9313-B849-AFD2-18B84C56C89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278706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61BDE30B-7C12-7140-8EE4-E2C126B42C92}"/>
              </a:ext>
            </a:extLst>
          </p:cNvPr>
          <p:cNvSpPr/>
          <p:nvPr userDrawn="1"/>
        </p:nvSpPr>
        <p:spPr>
          <a:xfrm>
            <a:off x="917932" y="16723621"/>
            <a:ext cx="3609963" cy="733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SMOOTHIES</a:t>
            </a:r>
            <a:endParaRPr lang="en-US" sz="4168" b="1" kern="1200" spc="190" baseline="300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846EDC99-3CA7-3343-991F-534729722200}"/>
              </a:ext>
            </a:extLst>
          </p:cNvPr>
          <p:cNvSpPr/>
          <p:nvPr userDrawn="1"/>
        </p:nvSpPr>
        <p:spPr>
          <a:xfrm>
            <a:off x="9598817" y="16807768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9DBE3324-5CE1-0B4F-B6F9-3B5D56366BAB}"/>
              </a:ext>
            </a:extLst>
          </p:cNvPr>
          <p:cNvSpPr/>
          <p:nvPr userDrawn="1"/>
        </p:nvSpPr>
        <p:spPr>
          <a:xfrm>
            <a:off x="12934523" y="16807767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3DB33874-54E7-BF48-A220-82087C34990B}"/>
              </a:ext>
            </a:extLst>
          </p:cNvPr>
          <p:cNvSpPr/>
          <p:nvPr userDrawn="1"/>
        </p:nvSpPr>
        <p:spPr>
          <a:xfrm>
            <a:off x="16265419" y="16825763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85" name="Text Placeholder 15">
            <a:extLst>
              <a:ext uri="{FF2B5EF4-FFF2-40B4-BE49-F238E27FC236}">
                <a16:creationId xmlns:a16="http://schemas.microsoft.com/office/drawing/2014/main" id="{F89619D6-EF64-FE48-81A7-6EA77116444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029652" y="18313448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86" name="Text Placeholder 6">
            <a:extLst>
              <a:ext uri="{FF2B5EF4-FFF2-40B4-BE49-F238E27FC236}">
                <a16:creationId xmlns:a16="http://schemas.microsoft.com/office/drawing/2014/main" id="{2B2D743F-0B53-2D46-9F6A-991E8EBB23E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584063" y="1831345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87" name="Text Placeholder 6">
            <a:extLst>
              <a:ext uri="{FF2B5EF4-FFF2-40B4-BE49-F238E27FC236}">
                <a16:creationId xmlns:a16="http://schemas.microsoft.com/office/drawing/2014/main" id="{20FC5D0C-D268-6A47-9162-ED6CDFFF98A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934524" y="1831345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8" name="Text Placeholder 6">
            <a:extLst>
              <a:ext uri="{FF2B5EF4-FFF2-40B4-BE49-F238E27FC236}">
                <a16:creationId xmlns:a16="http://schemas.microsoft.com/office/drawing/2014/main" id="{B28D9C78-44A3-8545-B769-23C772A19A0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6278706" y="1831345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89" name="Text Placeholder 15">
            <a:extLst>
              <a:ext uri="{FF2B5EF4-FFF2-40B4-BE49-F238E27FC236}">
                <a16:creationId xmlns:a16="http://schemas.microsoft.com/office/drawing/2014/main" id="{9EFC12D0-9B63-0548-9B52-43036E7ED41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029652" y="25247809"/>
            <a:ext cx="8131339" cy="829638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</p:txBody>
      </p:sp>
      <p:sp>
        <p:nvSpPr>
          <p:cNvPr id="90" name="Text Placeholder 6">
            <a:extLst>
              <a:ext uri="{FF2B5EF4-FFF2-40B4-BE49-F238E27FC236}">
                <a16:creationId xmlns:a16="http://schemas.microsoft.com/office/drawing/2014/main" id="{6F611655-177F-5B4F-A315-BA9246D8943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584063" y="25247813"/>
            <a:ext cx="2921513" cy="831728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91" name="Text Placeholder 6">
            <a:extLst>
              <a:ext uri="{FF2B5EF4-FFF2-40B4-BE49-F238E27FC236}">
                <a16:creationId xmlns:a16="http://schemas.microsoft.com/office/drawing/2014/main" id="{03750736-ABCD-7945-ADCC-3C89205A73E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2934524" y="25247813"/>
            <a:ext cx="2921513" cy="831728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92" name="Text Placeholder 6">
            <a:extLst>
              <a:ext uri="{FF2B5EF4-FFF2-40B4-BE49-F238E27FC236}">
                <a16:creationId xmlns:a16="http://schemas.microsoft.com/office/drawing/2014/main" id="{1565B27A-F176-2E42-938F-9F0FEF57BA7C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6278706" y="25247813"/>
            <a:ext cx="2921513" cy="831728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xxx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6BBE8639-4E82-6541-A82B-2BD20DE18959}"/>
              </a:ext>
            </a:extLst>
          </p:cNvPr>
          <p:cNvSpPr/>
          <p:nvPr userDrawn="1"/>
        </p:nvSpPr>
        <p:spPr>
          <a:xfrm>
            <a:off x="916583" y="23732158"/>
            <a:ext cx="512031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  <a:endParaRPr lang="en-US" sz="2778" b="1" kern="1200" spc="19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883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BE0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1D74A385-2B1A-EF4D-A74D-703DF4062C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041542" y="753040"/>
            <a:ext cx="2334760" cy="2173589"/>
          </a:xfrm>
          <a:prstGeom prst="rect">
            <a:avLst/>
          </a:prstGeom>
        </p:spPr>
      </p:pic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71D51701-9E31-D94D-A58B-577C6D79EEC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20116800" cy="35661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D07D596-23B4-A04D-AABC-5F08564826A2}"/>
              </a:ext>
            </a:extLst>
          </p:cNvPr>
          <p:cNvSpPr txBox="1"/>
          <p:nvPr userDrawn="1"/>
        </p:nvSpPr>
        <p:spPr>
          <a:xfrm>
            <a:off x="0" y="34541457"/>
            <a:ext cx="20116800" cy="78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5" kern="1200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ctr"/>
            <a:r>
              <a:rPr lang="en-US" sz="1505" kern="1200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ctr"/>
            <a:r>
              <a:rPr lang="en-US" sz="1505" kern="1200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4227107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</p:sldLayoutIdLst>
  <p:txStyles>
    <p:titleStyle>
      <a:lvl1pPr algn="l" defTabSz="1719033" rtl="0" eaLnBrk="1" latinLnBrk="0" hangingPunct="1">
        <a:lnSpc>
          <a:spcPct val="90000"/>
        </a:lnSpc>
        <a:spcBef>
          <a:spcPct val="0"/>
        </a:spcBef>
        <a:buNone/>
        <a:defRPr sz="82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9758" indent="-429758" algn="l" defTabSz="1719033" rtl="0" eaLnBrk="1" latinLnBrk="0" hangingPunct="1">
        <a:lnSpc>
          <a:spcPct val="90000"/>
        </a:lnSpc>
        <a:spcBef>
          <a:spcPts val="1881"/>
        </a:spcBef>
        <a:buFont typeface="Arial" panose="020B0604020202020204" pitchFamily="34" charset="0"/>
        <a:buChar char="•"/>
        <a:defRPr sz="5264" kern="1200">
          <a:solidFill>
            <a:schemeClr val="tx1"/>
          </a:solidFill>
          <a:latin typeface="+mn-lt"/>
          <a:ea typeface="+mn-ea"/>
          <a:cs typeface="+mn-cs"/>
        </a:defRPr>
      </a:lvl1pPr>
      <a:lvl2pPr marL="12892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4513" kern="1200">
          <a:solidFill>
            <a:schemeClr val="tx1"/>
          </a:solidFill>
          <a:latin typeface="+mn-lt"/>
          <a:ea typeface="+mn-ea"/>
          <a:cs typeface="+mn-cs"/>
        </a:defRPr>
      </a:lvl2pPr>
      <a:lvl3pPr marL="2148791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760" kern="1200">
          <a:solidFill>
            <a:schemeClr val="tx1"/>
          </a:solidFill>
          <a:latin typeface="+mn-lt"/>
          <a:ea typeface="+mn-ea"/>
          <a:cs typeface="+mn-cs"/>
        </a:defRPr>
      </a:lvl3pPr>
      <a:lvl4pPr marL="3008306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86782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727340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586858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4463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7305889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1pPr>
      <a:lvl2pPr marL="859517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2pPr>
      <a:lvl3pPr marL="1719033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3pPr>
      <a:lvl4pPr marL="257854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43806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29758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15709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01661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687613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BE0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AF4B368F-1166-C246-B672-22C0E4DBB67E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20116800" cy="35661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B38F2B-6C7D-61B2-8999-2FD706C89876}"/>
              </a:ext>
            </a:extLst>
          </p:cNvPr>
          <p:cNvSpPr txBox="1"/>
          <p:nvPr userDrawn="1"/>
        </p:nvSpPr>
        <p:spPr>
          <a:xfrm>
            <a:off x="0" y="34541457"/>
            <a:ext cx="20116800" cy="78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5" kern="1200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ctr"/>
            <a:r>
              <a:rPr lang="en-US" sz="1505" kern="1200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ctr"/>
            <a:r>
              <a:rPr lang="en-US" sz="1505" kern="1200" dirty="0">
                <a:solidFill>
                  <a:schemeClr val="bg2">
                    <a:lumMod val="25000"/>
                  </a:schemeClr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2028696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</p:sldLayoutIdLst>
  <p:txStyles>
    <p:titleStyle>
      <a:lvl1pPr algn="l" defTabSz="1719033" rtl="0" eaLnBrk="1" latinLnBrk="0" hangingPunct="1">
        <a:lnSpc>
          <a:spcPct val="90000"/>
        </a:lnSpc>
        <a:spcBef>
          <a:spcPct val="0"/>
        </a:spcBef>
        <a:buNone/>
        <a:defRPr sz="82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9758" indent="-429758" algn="l" defTabSz="1719033" rtl="0" eaLnBrk="1" latinLnBrk="0" hangingPunct="1">
        <a:lnSpc>
          <a:spcPct val="90000"/>
        </a:lnSpc>
        <a:spcBef>
          <a:spcPts val="1881"/>
        </a:spcBef>
        <a:buFont typeface="Arial" panose="020B0604020202020204" pitchFamily="34" charset="0"/>
        <a:buChar char="•"/>
        <a:defRPr sz="5264" kern="1200">
          <a:solidFill>
            <a:schemeClr val="tx1"/>
          </a:solidFill>
          <a:latin typeface="+mn-lt"/>
          <a:ea typeface="+mn-ea"/>
          <a:cs typeface="+mn-cs"/>
        </a:defRPr>
      </a:lvl1pPr>
      <a:lvl2pPr marL="12892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4513" kern="1200">
          <a:solidFill>
            <a:schemeClr val="tx1"/>
          </a:solidFill>
          <a:latin typeface="+mn-lt"/>
          <a:ea typeface="+mn-ea"/>
          <a:cs typeface="+mn-cs"/>
        </a:defRPr>
      </a:lvl2pPr>
      <a:lvl3pPr marL="2148791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760" kern="1200">
          <a:solidFill>
            <a:schemeClr val="tx1"/>
          </a:solidFill>
          <a:latin typeface="+mn-lt"/>
          <a:ea typeface="+mn-ea"/>
          <a:cs typeface="+mn-cs"/>
        </a:defRPr>
      </a:lvl3pPr>
      <a:lvl4pPr marL="3008306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86782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727340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586858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4463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7305889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1pPr>
      <a:lvl2pPr marL="859517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2pPr>
      <a:lvl3pPr marL="1719033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3pPr>
      <a:lvl4pPr marL="257854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43806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29758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15709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01661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687613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6353795-9A96-794C-89FD-4ADD97C7C61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Insert Café</a:t>
            </a:r>
          </a:p>
          <a:p>
            <a:r>
              <a:rPr lang="en-US" dirty="0"/>
              <a:t>Name Here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9711897-1D48-7C43-905C-3F1152D772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$.xx add shot</a:t>
            </a:r>
          </a:p>
          <a:p>
            <a:r>
              <a:rPr lang="en-US" dirty="0"/>
              <a:t>&lt;Cal.&gt;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185CF0-C498-5D44-B011-239F1A268F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&lt;Price&gt;</a:t>
            </a:r>
          </a:p>
          <a:p>
            <a:r>
              <a:rPr lang="en-US" dirty="0"/>
              <a:t>&lt;Cal.&gt;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35EFC90-A14D-894A-9A0F-08B3786FF6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$.xx per pump </a:t>
            </a:r>
          </a:p>
          <a:p>
            <a:r>
              <a:rPr lang="en-US" sz="2850" dirty="0">
                <a:solidFill>
                  <a:schemeClr val="bg2">
                    <a:lumMod val="50000"/>
                  </a:schemeClr>
                </a:solidFill>
              </a:rPr>
              <a:t>regular or sugar-free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1467B21-99CB-0741-85E1-7B13530BD8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402969" y="30216693"/>
            <a:ext cx="7619869" cy="2140598"/>
          </a:xfrm>
        </p:spPr>
        <p:txBody>
          <a:bodyPr/>
          <a:lstStyle/>
          <a:p>
            <a:r>
              <a:rPr lang="en-US" dirty="0"/>
              <a:t>&lt;Price&gt;</a:t>
            </a:r>
          </a:p>
          <a:p>
            <a:r>
              <a:rPr lang="en-US" dirty="0"/>
              <a:t>&lt;Cal.&gt;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sz="2850" dirty="0" err="1">
                <a:solidFill>
                  <a:schemeClr val="bg2">
                    <a:lumMod val="50000"/>
                  </a:schemeClr>
                </a:solidFill>
              </a:rPr>
              <a:t>Coconutmilk</a:t>
            </a:r>
            <a:r>
              <a:rPr lang="en-US" sz="285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n-US" sz="2850" dirty="0" err="1">
                <a:solidFill>
                  <a:schemeClr val="bg2">
                    <a:lumMod val="50000"/>
                  </a:schemeClr>
                </a:solidFill>
              </a:rPr>
              <a:t>Almondmilk</a:t>
            </a:r>
            <a:r>
              <a:rPr lang="en-US" sz="2850" dirty="0">
                <a:solidFill>
                  <a:schemeClr val="bg2">
                    <a:lumMod val="50000"/>
                  </a:schemeClr>
                </a:solidFill>
              </a:rPr>
              <a:t>, Soymilk, </a:t>
            </a:r>
            <a:r>
              <a:rPr lang="en-US" sz="2850" dirty="0" err="1">
                <a:solidFill>
                  <a:schemeClr val="bg2">
                    <a:lumMod val="50000"/>
                  </a:schemeClr>
                </a:solidFill>
              </a:rPr>
              <a:t>Oatmilk</a:t>
            </a:r>
            <a:endParaRPr lang="en-US" sz="2850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4525A-3F2B-DD46-A53B-4DA741DE0C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Caffè</a:t>
            </a:r>
            <a:r>
              <a:rPr lang="en-US" dirty="0"/>
              <a:t> Latte	</a:t>
            </a:r>
          </a:p>
          <a:p>
            <a:r>
              <a:rPr lang="en-US" dirty="0"/>
              <a:t>Cappuccino	</a:t>
            </a:r>
          </a:p>
          <a:p>
            <a:r>
              <a:rPr lang="en-US" dirty="0" err="1"/>
              <a:t>Caffè</a:t>
            </a:r>
            <a:r>
              <a:rPr lang="en-US" dirty="0"/>
              <a:t> Mocha	</a:t>
            </a:r>
          </a:p>
          <a:p>
            <a:r>
              <a:rPr lang="en-US" dirty="0"/>
              <a:t>Caramel Macchiato</a:t>
            </a:r>
          </a:p>
          <a:p>
            <a:r>
              <a:rPr lang="en-US" dirty="0"/>
              <a:t>White Chocolate Mocha</a:t>
            </a:r>
          </a:p>
          <a:p>
            <a:r>
              <a:rPr lang="en-US" dirty="0"/>
              <a:t>Iced Coffee	</a:t>
            </a:r>
          </a:p>
          <a:p>
            <a:r>
              <a:rPr lang="en-US" dirty="0"/>
              <a:t>Cold Brew Coffee	</a:t>
            </a:r>
          </a:p>
          <a:p>
            <a:r>
              <a:rPr lang="en-US" dirty="0"/>
              <a:t>Cold Brew with Cold Foam</a:t>
            </a:r>
          </a:p>
          <a:p>
            <a:r>
              <a:rPr lang="en-US" dirty="0"/>
              <a:t>Salted Caramel Cream Cold Brew</a:t>
            </a:r>
          </a:p>
          <a:p>
            <a:r>
              <a:rPr lang="en-US" dirty="0"/>
              <a:t>Nitro Cold Brew</a:t>
            </a:r>
          </a:p>
          <a:p>
            <a:r>
              <a:rPr lang="en-US" dirty="0"/>
              <a:t>Freshly Brewed Coffee</a:t>
            </a:r>
            <a:br>
              <a:rPr lang="en-US" dirty="0"/>
            </a:b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Regular or Decaf</a:t>
            </a:r>
          </a:p>
          <a:p>
            <a:r>
              <a:rPr lang="en-US" dirty="0"/>
              <a:t>Hot Chocolate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E2254D-C42E-D448-8CCF-D1C2309FE9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578232" y="7000210"/>
            <a:ext cx="2921513" cy="7984754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800333-94B7-2146-8AC6-BE8039202E8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934747" y="7000210"/>
            <a:ext cx="2921513" cy="7984754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F6CB74-A589-9341-8290-89707D452F5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6278706" y="7000209"/>
            <a:ext cx="2921513" cy="7984755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7A13E5F-FA64-8EFC-5935-20E73D8C562E}"/>
              </a:ext>
            </a:extLst>
          </p:cNvPr>
          <p:cNvSpPr txBox="1">
            <a:spLocks/>
          </p:cNvSpPr>
          <p:nvPr/>
        </p:nvSpPr>
        <p:spPr>
          <a:xfrm>
            <a:off x="9578232" y="15435084"/>
            <a:ext cx="2921513" cy="576247"/>
          </a:xfrm>
          <a:prstGeom prst="rect">
            <a:avLst/>
          </a:prstGeom>
        </p:spPr>
        <p:txBody>
          <a:bodyPr/>
          <a:lstStyle>
            <a:lvl1pPr marL="429758" indent="-429758" algn="ctr" defTabSz="1719033" rtl="0" eaLnBrk="1" latinLnBrk="0" hangingPunct="1">
              <a:lnSpc>
                <a:spcPct val="90000"/>
              </a:lnSpc>
              <a:spcBef>
                <a:spcPts val="1881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28927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451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148791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7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008306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38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86782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38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4727340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586858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4637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05889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&lt;Price/Cal.&gt;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1752A44-AC3A-16AE-85E3-218C0FD778AD}"/>
              </a:ext>
            </a:extLst>
          </p:cNvPr>
          <p:cNvSpPr txBox="1">
            <a:spLocks/>
          </p:cNvSpPr>
          <p:nvPr/>
        </p:nvSpPr>
        <p:spPr>
          <a:xfrm>
            <a:off x="12934747" y="15451466"/>
            <a:ext cx="2921513" cy="576247"/>
          </a:xfrm>
          <a:prstGeom prst="rect">
            <a:avLst/>
          </a:prstGeom>
        </p:spPr>
        <p:txBody>
          <a:bodyPr/>
          <a:lstStyle>
            <a:lvl1pPr marL="429758" indent="-429758" algn="ctr" defTabSz="1719033" rtl="0" eaLnBrk="1" latinLnBrk="0" hangingPunct="1">
              <a:lnSpc>
                <a:spcPct val="90000"/>
              </a:lnSpc>
              <a:spcBef>
                <a:spcPts val="1881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28927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451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148791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7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008306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38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86782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38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4727340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586858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4637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05889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&lt;Price/Cal.&gt;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53A4070-8E6A-0880-D418-FFC65268669E}"/>
              </a:ext>
            </a:extLst>
          </p:cNvPr>
          <p:cNvSpPr txBox="1">
            <a:spLocks/>
          </p:cNvSpPr>
          <p:nvPr/>
        </p:nvSpPr>
        <p:spPr>
          <a:xfrm>
            <a:off x="16278705" y="15453717"/>
            <a:ext cx="2921513" cy="576247"/>
          </a:xfrm>
          <a:prstGeom prst="rect">
            <a:avLst/>
          </a:prstGeom>
        </p:spPr>
        <p:txBody>
          <a:bodyPr/>
          <a:lstStyle>
            <a:lvl1pPr marL="429758" indent="-429758" algn="ctr" defTabSz="1719033" rtl="0" eaLnBrk="1" latinLnBrk="0" hangingPunct="1">
              <a:lnSpc>
                <a:spcPct val="90000"/>
              </a:lnSpc>
              <a:spcBef>
                <a:spcPts val="1881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28927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451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148791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7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008306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38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86782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None/>
              <a:defRPr sz="338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4727340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586858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46373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05889" indent="-429758" algn="l" defTabSz="1719033" rtl="0" eaLnBrk="1" latinLnBrk="0" hangingPunct="1">
              <a:lnSpc>
                <a:spcPct val="90000"/>
              </a:lnSpc>
              <a:spcBef>
                <a:spcPts val="940"/>
              </a:spcBef>
              <a:buFont typeface="Arial" panose="020B0604020202020204" pitchFamily="34" charset="0"/>
              <a:buChar char="•"/>
              <a:defRPr sz="33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3290513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344C20-7FED-9A43-8808-F03ADFADCDF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Shaken Iced Tea</a:t>
            </a:r>
          </a:p>
          <a:p>
            <a:pPr lvl="1"/>
            <a:r>
              <a:rPr lang="en-US" dirty="0"/>
              <a:t>Iced Black Tea, Iced Passion Tango</a:t>
            </a:r>
            <a:r>
              <a:rPr lang="en-US" baseline="30000" dirty="0"/>
              <a:t>®</a:t>
            </a:r>
            <a:r>
              <a:rPr lang="en-US" dirty="0"/>
              <a:t> Tea, </a:t>
            </a:r>
            <a:br>
              <a:rPr lang="en-US" dirty="0"/>
            </a:br>
            <a:r>
              <a:rPr lang="en-US" dirty="0"/>
              <a:t>Iced Green Tea</a:t>
            </a:r>
          </a:p>
          <a:p>
            <a:pPr lvl="1"/>
            <a:r>
              <a:rPr lang="en-US" dirty="0"/>
              <a:t>• Add Lemonade</a:t>
            </a:r>
          </a:p>
          <a:p>
            <a:r>
              <a:rPr lang="en-US" dirty="0"/>
              <a:t>Chai Latte</a:t>
            </a:r>
          </a:p>
          <a:p>
            <a:r>
              <a:rPr lang="en-US" dirty="0"/>
              <a:t>Hot Brewed Tea </a:t>
            </a:r>
            <a:r>
              <a:rPr lang="en-US" dirty="0" err="1"/>
              <a:t>Filterbags</a:t>
            </a:r>
            <a:endParaRPr lang="en-US" dirty="0"/>
          </a:p>
          <a:p>
            <a:pPr lvl="1"/>
            <a:r>
              <a:rPr lang="en-US" dirty="0"/>
              <a:t>Radiant Green, English Breakfast, </a:t>
            </a:r>
            <a:br>
              <a:rPr lang="en-US" dirty="0"/>
            </a:br>
            <a:r>
              <a:rPr lang="en-US" dirty="0"/>
              <a:t>Modern Earl Grey, Chamomile Blush, </a:t>
            </a:r>
            <a:br>
              <a:rPr lang="en-US" dirty="0"/>
            </a:br>
            <a:r>
              <a:rPr lang="en-US" dirty="0"/>
              <a:t>Harmonic Mint, Jasmine Citrus, </a:t>
            </a:r>
            <a:br>
              <a:rPr lang="en-US" dirty="0"/>
            </a:br>
            <a:r>
              <a:rPr lang="en-US" dirty="0"/>
              <a:t>Ginger Peach, Classic Chai, </a:t>
            </a:r>
            <a:br>
              <a:rPr lang="en-US" dirty="0"/>
            </a:br>
            <a:r>
              <a:rPr lang="en-US" dirty="0"/>
              <a:t>Hibiscus Spice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6BF951-2FC4-9249-828F-5779220CF5E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&lt;Price/Cal.&gt;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D213D52D-4DB1-B74B-AAB3-25D5954A849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&lt;Price/Cal.&gt;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514BDC38-4CD2-2642-906B-E6B4A2C411B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286321E-6098-4F45-98A4-B6DCB611ACA8}"/>
              </a:ext>
            </a:extLst>
          </p:cNvPr>
          <p:cNvSpPr txBox="1">
            <a:spLocks/>
          </p:cNvSpPr>
          <p:nvPr/>
        </p:nvSpPr>
        <p:spPr>
          <a:xfrm>
            <a:off x="9579658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>
                <a:solidFill>
                  <a:schemeClr val="bg2">
                    <a:lumMod val="25000"/>
                  </a:schemeClr>
                </a:solidFill>
              </a:rPr>
              <a:t>&lt;Price/Cal.&gt;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BD8AB001-8351-A045-895D-9390EB3E26B2}"/>
              </a:ext>
            </a:extLst>
          </p:cNvPr>
          <p:cNvSpPr txBox="1">
            <a:spLocks/>
          </p:cNvSpPr>
          <p:nvPr/>
        </p:nvSpPr>
        <p:spPr>
          <a:xfrm>
            <a:off x="9579658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>
                <a:solidFill>
                  <a:schemeClr val="bg2">
                    <a:lumMod val="25000"/>
                  </a:schemeClr>
                </a:solidFill>
              </a:rPr>
              <a:t>&lt;Price/Cal.&gt;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66738983-F69F-694E-8DDE-5E2CE91731DE}"/>
              </a:ext>
            </a:extLst>
          </p:cNvPr>
          <p:cNvSpPr txBox="1">
            <a:spLocks/>
          </p:cNvSpPr>
          <p:nvPr/>
        </p:nvSpPr>
        <p:spPr>
          <a:xfrm>
            <a:off x="12881751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>
                <a:solidFill>
                  <a:schemeClr val="bg2">
                    <a:lumMod val="25000"/>
                  </a:schemeClr>
                </a:solidFill>
              </a:rPr>
              <a:t>&lt;Price/Cal.&gt;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BA27800A-6AEF-6045-AB09-C566124BBB6A}"/>
              </a:ext>
            </a:extLst>
          </p:cNvPr>
          <p:cNvSpPr txBox="1">
            <a:spLocks/>
          </p:cNvSpPr>
          <p:nvPr/>
        </p:nvSpPr>
        <p:spPr>
          <a:xfrm>
            <a:off x="12881751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>
                <a:solidFill>
                  <a:schemeClr val="bg2">
                    <a:lumMod val="25000"/>
                  </a:schemeClr>
                </a:solidFill>
              </a:rPr>
              <a:t>&lt;Price/Cal.&gt;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0B95C1BB-62F1-EC41-9F5B-237C94FB9946}"/>
              </a:ext>
            </a:extLst>
          </p:cNvPr>
          <p:cNvSpPr txBox="1">
            <a:spLocks/>
          </p:cNvSpPr>
          <p:nvPr/>
        </p:nvSpPr>
        <p:spPr>
          <a:xfrm>
            <a:off x="16227150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>
                <a:solidFill>
                  <a:schemeClr val="bg2">
                    <a:lumMod val="25000"/>
                  </a:schemeClr>
                </a:solidFill>
              </a:rPr>
              <a:t>&lt;Price/Cal.&gt;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757223C5-ED70-FA4D-AF3E-0BC2315A4CE5}"/>
              </a:ext>
            </a:extLst>
          </p:cNvPr>
          <p:cNvSpPr txBox="1">
            <a:spLocks/>
          </p:cNvSpPr>
          <p:nvPr/>
        </p:nvSpPr>
        <p:spPr>
          <a:xfrm>
            <a:off x="16227150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>
                <a:solidFill>
                  <a:schemeClr val="bg2">
                    <a:lumMod val="25000"/>
                  </a:schemeClr>
                </a:solidFill>
              </a:rPr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2024473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CBB1B5B7-A15F-EE40-A632-AA49C85B4CE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11086537"/>
            <a:ext cx="8131339" cy="437075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Coffee</a:t>
            </a:r>
          </a:p>
          <a:p>
            <a:pPr lvl="1"/>
            <a:r>
              <a:rPr lang="en-US" dirty="0"/>
              <a:t>Coffee	</a:t>
            </a:r>
          </a:p>
          <a:p>
            <a:pPr lvl="1"/>
            <a:r>
              <a:rPr lang="en-US" dirty="0"/>
              <a:t>Caramel</a:t>
            </a:r>
          </a:p>
          <a:p>
            <a:pPr lvl="1"/>
            <a:r>
              <a:rPr lang="en-US" dirty="0"/>
              <a:t>Mocha</a:t>
            </a:r>
          </a:p>
          <a:p>
            <a:r>
              <a:rPr lang="en-US" dirty="0"/>
              <a:t>Crème (coffee-free)</a:t>
            </a:r>
          </a:p>
          <a:p>
            <a:pPr lvl="1"/>
            <a:r>
              <a:rPr lang="en-US" dirty="0"/>
              <a:t>Vanilla Bean</a:t>
            </a:r>
          </a:p>
          <a:p>
            <a:pPr lvl="1"/>
            <a:r>
              <a:rPr lang="en-US" dirty="0"/>
              <a:t>Strawberry</a:t>
            </a:r>
          </a:p>
          <a:p>
            <a:pPr lvl="1"/>
            <a:r>
              <a:rPr lang="en-US" dirty="0"/>
              <a:t>Double Chocolaty Chip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20D575DD-06E7-EB47-9DCE-9EB0EF1D67B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675503" y="11086540"/>
            <a:ext cx="2921513" cy="43817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6FE596B-3095-C04D-80C8-F10E9D396D0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3025964" y="11086540"/>
            <a:ext cx="2921513" cy="43817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7336ECF-F690-0445-AECB-C7E26998FDD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6370146" y="11086540"/>
            <a:ext cx="2921513" cy="4381765"/>
          </a:xfrm>
          <a:prstGeom prst="rect">
            <a:avLst/>
          </a:prstGeom>
        </p:spPr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BC286F3-9923-9842-9683-1C4B037462A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9652" y="4145086"/>
            <a:ext cx="9028748" cy="4370759"/>
          </a:xfrm>
          <a:prstGeom prst="rect">
            <a:avLst/>
          </a:prstGeom>
        </p:spPr>
        <p:txBody>
          <a:bodyPr/>
          <a:lstStyle/>
          <a:p>
            <a:r>
              <a:rPr lang="en-US" sz="3500" dirty="0"/>
              <a:t>Strawberry Açai</a:t>
            </a:r>
          </a:p>
          <a:p>
            <a:r>
              <a:rPr lang="en-US" sz="3500" dirty="0"/>
              <a:t>Mango </a:t>
            </a:r>
            <a:r>
              <a:rPr lang="en-US" sz="3500" dirty="0" err="1"/>
              <a:t>Dragonfruit</a:t>
            </a:r>
            <a:endParaRPr lang="en-US" sz="3500" dirty="0"/>
          </a:p>
          <a:p>
            <a:r>
              <a:rPr lang="en-US" sz="3500" dirty="0"/>
              <a:t>Pineapple Passionfruit</a:t>
            </a:r>
          </a:p>
          <a:p>
            <a:r>
              <a:rPr lang="en-US" sz="3500" dirty="0"/>
              <a:t>Frozen Strawberry </a:t>
            </a:r>
            <a:r>
              <a:rPr lang="en-US" sz="3500" dirty="0" err="1"/>
              <a:t>Açaí</a:t>
            </a:r>
            <a:r>
              <a:rPr lang="en-US" sz="3500" dirty="0"/>
              <a:t> Lemonade  </a:t>
            </a:r>
          </a:p>
          <a:p>
            <a:r>
              <a:rPr lang="en-US" sz="3500" dirty="0"/>
              <a:t>Frozen Mango </a:t>
            </a:r>
            <a:r>
              <a:rPr lang="en-US" sz="3500" dirty="0" err="1"/>
              <a:t>Dragonfruit</a:t>
            </a:r>
            <a:r>
              <a:rPr lang="en-US" sz="3500" dirty="0"/>
              <a:t> Lemonade</a:t>
            </a:r>
          </a:p>
          <a:p>
            <a:r>
              <a:rPr lang="en-US" sz="3500" dirty="0"/>
              <a:t>Frozen Pineapple Passionfruit Lemonade  </a:t>
            </a:r>
          </a:p>
          <a:p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84250F-9D43-A944-8BFD-ADC35DCD53A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675503" y="4145088"/>
            <a:ext cx="2921513" cy="43817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4F195E8-51C0-CB4F-B371-CD1BCF19693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3025964" y="4145088"/>
            <a:ext cx="2921513" cy="43817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97B6E36-E5AD-4E48-898A-8A71F86018C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6370146" y="4145088"/>
            <a:ext cx="2921513" cy="43817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26" name="Text Placeholder 19">
            <a:extLst>
              <a:ext uri="{FF2B5EF4-FFF2-40B4-BE49-F238E27FC236}">
                <a16:creationId xmlns:a16="http://schemas.microsoft.com/office/drawing/2014/main" id="{1BB07556-A9BF-F74D-A8AE-8666940739BE}"/>
              </a:ext>
            </a:extLst>
          </p:cNvPr>
          <p:cNvSpPr txBox="1">
            <a:spLocks/>
          </p:cNvSpPr>
          <p:nvPr/>
        </p:nvSpPr>
        <p:spPr>
          <a:xfrm>
            <a:off x="9513797" y="14249345"/>
            <a:ext cx="2912834" cy="1108071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>
                <a:solidFill>
                  <a:schemeClr val="bg2">
                    <a:lumMod val="25000"/>
                  </a:schemeClr>
                </a:solidFill>
              </a:rPr>
              <a:t>&lt;Price/Cal.&gt;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27ECB812-5BBE-C144-8117-A0B645BE2F15}"/>
              </a:ext>
            </a:extLst>
          </p:cNvPr>
          <p:cNvSpPr txBox="1">
            <a:spLocks/>
          </p:cNvSpPr>
          <p:nvPr/>
        </p:nvSpPr>
        <p:spPr>
          <a:xfrm>
            <a:off x="12920084" y="14249345"/>
            <a:ext cx="2912834" cy="1108071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>
                <a:solidFill>
                  <a:schemeClr val="bg2">
                    <a:lumMod val="25000"/>
                  </a:schemeClr>
                </a:solidFill>
              </a:rPr>
              <a:t>&lt;Price/Cal.&gt;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E67F70E5-54C8-504D-BCF0-5D8EBF4FB06B}"/>
              </a:ext>
            </a:extLst>
          </p:cNvPr>
          <p:cNvSpPr txBox="1">
            <a:spLocks/>
          </p:cNvSpPr>
          <p:nvPr/>
        </p:nvSpPr>
        <p:spPr>
          <a:xfrm>
            <a:off x="16164561" y="14249345"/>
            <a:ext cx="2912834" cy="1108071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>
                <a:solidFill>
                  <a:schemeClr val="bg2">
                    <a:lumMod val="25000"/>
                  </a:schemeClr>
                </a:solidFill>
              </a:rPr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255640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B3A02CB-8465-B545-B30A-6B0941C9495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Item 1</a:t>
            </a:r>
          </a:p>
          <a:p>
            <a:r>
              <a:rPr lang="en-US" dirty="0"/>
              <a:t>Item 2</a:t>
            </a:r>
          </a:p>
          <a:p>
            <a:r>
              <a:rPr lang="en-US" dirty="0"/>
              <a:t>Item 3</a:t>
            </a:r>
          </a:p>
          <a:p>
            <a:r>
              <a:rPr lang="en-US" dirty="0"/>
              <a:t>Item 4</a:t>
            </a:r>
          </a:p>
          <a:p>
            <a:r>
              <a:rPr lang="en-US" dirty="0"/>
              <a:t>Item 5</a:t>
            </a:r>
          </a:p>
          <a:p>
            <a:r>
              <a:rPr lang="en-US" dirty="0"/>
              <a:t>Item 6</a:t>
            </a:r>
          </a:p>
          <a:p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3E16B29-E96E-F948-BC92-1C225A8C1EA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A9E160A6-228D-094E-A13C-3FD42BF3041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FF72E10-2773-854A-AC52-F09D2255AEB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BE5BA80-1E86-744F-85B9-9CD2BBA0FD7B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D38D9B-31FF-5E4D-A3F5-1435BF60799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CB1CD5-93F2-664D-B810-9340DCEA2BD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Fruit Smoothie</a:t>
            </a:r>
          </a:p>
          <a:p>
            <a:pPr lvl="1"/>
            <a:r>
              <a:rPr lang="en-US" dirty="0"/>
              <a:t>Mango, Strawberry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AB3C33-61B3-784F-B5E7-81611E6AE73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2C8BB9-FB73-D342-BA3F-34B44864F0D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BF8BF36-C848-DE44-8EAB-84394D42B10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531843"/>
      </p:ext>
    </p:extLst>
  </p:cSld>
  <p:clrMapOvr>
    <a:masterClrMapping/>
  </p:clrMapOvr>
</p:sld>
</file>

<file path=ppt/theme/theme1.xml><?xml version="1.0" encoding="utf-8"?>
<a:theme xmlns:a="http://schemas.openxmlformats.org/drawingml/2006/main" name="Menu_NeutralLigh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enu_NeutralLigh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C68F79-EA88-46E9-BA85-253A6884E18A}"/>
</file>

<file path=customXml/itemProps2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E6D905-F678-438D-A86C-6098ED0191BB}">
  <ds:schemaRefs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  <ds:schemaRef ds:uri="http://purl.org/dc/terms/"/>
    <ds:schemaRef ds:uri="http://schemas.openxmlformats.org/package/2006/metadata/core-properties"/>
    <ds:schemaRef ds:uri="9e238559-ee26-4787-b8f0-cb7bf2c774e4"/>
    <ds:schemaRef ds:uri="http://schemas.microsoft.com/office/2006/documentManagement/types"/>
    <ds:schemaRef ds:uri="http://purl.org/dc/elements/1.1/"/>
    <ds:schemaRef ds:uri="1d8ce65e-a454-40e9-933d-4b53c224953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463</TotalTime>
  <Words>636</Words>
  <Application>Microsoft Macintosh PowerPoint</Application>
  <PresentationFormat>Custom</PresentationFormat>
  <Paragraphs>141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Menu_NeutralLight</vt:lpstr>
      <vt:lpstr>1_Menu_NeutralLight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70</cp:revision>
  <cp:lastPrinted>2020-11-18T21:37:25Z</cp:lastPrinted>
  <dcterms:created xsi:type="dcterms:W3CDTF">2020-11-04T16:35:40Z</dcterms:created>
  <dcterms:modified xsi:type="dcterms:W3CDTF">2023-05-31T21:58:01Z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ediaServiceImageTags">
    <vt:lpwstr/>
  </property>
</Properties>
</file>