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760" r:id="rId5"/>
  </p:sldMasterIdLst>
  <p:notesMasterIdLst>
    <p:notesMasterId r:id="rId10"/>
  </p:notesMasterIdLst>
  <p:sldIdLst>
    <p:sldId id="258" r:id="rId6"/>
    <p:sldId id="259" r:id="rId7"/>
    <p:sldId id="260" r:id="rId8"/>
    <p:sldId id="268" r:id="rId9"/>
  </p:sldIdLst>
  <p:sldSz cx="20116800" cy="35661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61"/>
    <p:restoredTop sz="95918" autoAdjust="0"/>
  </p:normalViewPr>
  <p:slideViewPr>
    <p:cSldViewPr snapToGrid="0">
      <p:cViewPr varScale="1">
        <p:scale>
          <a:sx n="23" d="100"/>
          <a:sy n="23" d="100"/>
        </p:scale>
        <p:origin x="4224" y="320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F4DED75B-F479-7C4A-A96C-73699EE1E893}"/>
    <pc:docChg chg="modMainMaster">
      <pc:chgData name="Jenny Bednarczyk" userId="7f9c8ffc-95af-4b04-92c4-fd32820764eb" providerId="ADAL" clId="{F4DED75B-F479-7C4A-A96C-73699EE1E893}" dt="2023-05-17T17:23:34.351" v="1" actId="20577"/>
      <pc:docMkLst>
        <pc:docMk/>
      </pc:docMkLst>
      <pc:sldMasterChg chg="modSp mod">
        <pc:chgData name="Jenny Bednarczyk" userId="7f9c8ffc-95af-4b04-92c4-fd32820764eb" providerId="ADAL" clId="{F4DED75B-F479-7C4A-A96C-73699EE1E893}" dt="2023-05-17T17:23:26.553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F4DED75B-F479-7C4A-A96C-73699EE1E893}" dt="2023-05-17T17:23:26.553" v="0" actId="20577"/>
          <ac:spMkLst>
            <pc:docMk/>
            <pc:sldMasterMk cId="81249815" sldId="2147483686"/>
            <ac:spMk id="2" creationId="{61C225CE-CB69-465F-2F23-C2FB8EE949E2}"/>
          </ac:spMkLst>
        </pc:spChg>
      </pc:sldMasterChg>
      <pc:sldMasterChg chg="modSp mod">
        <pc:chgData name="Jenny Bednarczyk" userId="7f9c8ffc-95af-4b04-92c4-fd32820764eb" providerId="ADAL" clId="{F4DED75B-F479-7C4A-A96C-73699EE1E893}" dt="2023-05-17T17:23:34.351" v="1" actId="20577"/>
        <pc:sldMasterMkLst>
          <pc:docMk/>
          <pc:sldMasterMk cId="1470419462" sldId="2147483760"/>
        </pc:sldMasterMkLst>
        <pc:spChg chg="mod">
          <ac:chgData name="Jenny Bednarczyk" userId="7f9c8ffc-95af-4b04-92c4-fd32820764eb" providerId="ADAL" clId="{F4DED75B-F479-7C4A-A96C-73699EE1E893}" dt="2023-05-17T17:23:34.351" v="1" actId="20577"/>
          <ac:spMkLst>
            <pc:docMk/>
            <pc:sldMasterMk cId="1470419462" sldId="2147483760"/>
            <ac:spMk id="2" creationId="{24A3E9E8-BB0C-4229-1C3F-DC6AABB939FB}"/>
          </ac:spMkLst>
        </pc:spChg>
      </pc:sldMasterChg>
    </pc:docChg>
  </pc:docChgLst>
  <pc:docChgLst>
    <pc:chgData name="Beth Flatley" userId="992ceaea-a806-4c73-a042-2c439b4978f4" providerId="ADAL" clId="{356AF08F-19D8-E84E-A56B-BF34D0AB82F3}"/>
    <pc:docChg chg="modSld">
      <pc:chgData name="Beth Flatley" userId="992ceaea-a806-4c73-a042-2c439b4978f4" providerId="ADAL" clId="{356AF08F-19D8-E84E-A56B-BF34D0AB82F3}" dt="2023-05-12T19:39:57.141" v="0" actId="6549"/>
      <pc:docMkLst>
        <pc:docMk/>
      </pc:docMkLst>
      <pc:sldChg chg="modSp mod">
        <pc:chgData name="Beth Flatley" userId="992ceaea-a806-4c73-a042-2c439b4978f4" providerId="ADAL" clId="{356AF08F-19D8-E84E-A56B-BF34D0AB82F3}" dt="2023-05-12T19:39:57.141" v="0" actId="6549"/>
        <pc:sldMkLst>
          <pc:docMk/>
          <pc:sldMk cId="2552329648" sldId="258"/>
        </pc:sldMkLst>
        <pc:spChg chg="mod">
          <ac:chgData name="Beth Flatley" userId="992ceaea-a806-4c73-a042-2c439b4978f4" providerId="ADAL" clId="{356AF08F-19D8-E84E-A56B-BF34D0AB82F3}" dt="2023-05-12T19:39:57.141" v="0" actId="6549"/>
          <ac:spMkLst>
            <pc:docMk/>
            <pc:sldMk cId="2552329648" sldId="258"/>
            <ac:spMk id="6" creationId="{2BF9BF00-ADE3-6448-9771-259FC613F479}"/>
          </ac:spMkLst>
        </pc:spChg>
      </pc:sldChg>
    </pc:docChg>
  </pc:docChgLst>
  <pc:docChgLst>
    <pc:chgData name="Jenny Bednarczyk" userId="7f9c8ffc-95af-4b04-92c4-fd32820764eb" providerId="ADAL" clId="{C6A0E849-623E-D942-8FAD-78F46020D197}"/>
    <pc:docChg chg="undo custSel modSld modMainMaster">
      <pc:chgData name="Jenny Bednarczyk" userId="7f9c8ffc-95af-4b04-92c4-fd32820764eb" providerId="ADAL" clId="{C6A0E849-623E-D942-8FAD-78F46020D197}" dt="2022-08-22T20:56:32.336" v="127"/>
      <pc:docMkLst>
        <pc:docMk/>
      </pc:docMkLst>
      <pc:sldChg chg="addSp delSp modSp mod">
        <pc:chgData name="Jenny Bednarczyk" userId="7f9c8ffc-95af-4b04-92c4-fd32820764eb" providerId="ADAL" clId="{C6A0E849-623E-D942-8FAD-78F46020D197}" dt="2022-08-22T20:46:36.729" v="122"/>
        <pc:sldMkLst>
          <pc:docMk/>
          <pc:sldMk cId="2552329648" sldId="258"/>
        </pc:sldMkLst>
        <pc:spChg chg="mod">
          <ac:chgData name="Jenny Bednarczyk" userId="7f9c8ffc-95af-4b04-92c4-fd32820764eb" providerId="ADAL" clId="{C6A0E849-623E-D942-8FAD-78F46020D197}" dt="2022-08-17T19:21:17.948" v="101"/>
          <ac:spMkLst>
            <pc:docMk/>
            <pc:sldMk cId="2552329648" sldId="258"/>
            <ac:spMk id="6" creationId="{2BF9BF00-ADE3-6448-9771-259FC613F479}"/>
          </ac:spMkLst>
        </pc:spChg>
        <pc:spChg chg="add del mod">
          <ac:chgData name="Jenny Bednarczyk" userId="7f9c8ffc-95af-4b04-92c4-fd32820764eb" providerId="ADAL" clId="{C6A0E849-623E-D942-8FAD-78F46020D197}" dt="2022-08-22T20:46:36.729" v="122"/>
          <ac:spMkLst>
            <pc:docMk/>
            <pc:sldMk cId="2552329648" sldId="258"/>
            <ac:spMk id="14" creationId="{6330B433-D136-D3AF-A424-88E8171DA0AF}"/>
          </ac:spMkLst>
        </pc:spChg>
      </pc:sldChg>
      <pc:sldChg chg="delSp modSp mod">
        <pc:chgData name="Jenny Bednarczyk" userId="7f9c8ffc-95af-4b04-92c4-fd32820764eb" providerId="ADAL" clId="{C6A0E849-623E-D942-8FAD-78F46020D197}" dt="2022-08-03T14:14:43.987" v="9" actId="21"/>
        <pc:sldMkLst>
          <pc:docMk/>
          <pc:sldMk cId="2024473020" sldId="259"/>
        </pc:sldMkLst>
        <pc:spChg chg="mod">
          <ac:chgData name="Jenny Bednarczyk" userId="7f9c8ffc-95af-4b04-92c4-fd32820764eb" providerId="ADAL" clId="{C6A0E849-623E-D942-8FAD-78F46020D197}" dt="2022-08-03T14:14:34.471" v="2" actId="20577"/>
          <ac:spMkLst>
            <pc:docMk/>
            <pc:sldMk cId="2024473020" sldId="259"/>
            <ac:spMk id="2" creationId="{F2344C20-7FED-9A43-8808-F03ADFADCDF5}"/>
          </ac:spMkLst>
        </pc:spChg>
        <pc:spChg chg="del">
          <ac:chgData name="Jenny Bednarczyk" userId="7f9c8ffc-95af-4b04-92c4-fd32820764eb" providerId="ADAL" clId="{C6A0E849-623E-D942-8FAD-78F46020D197}" dt="2022-08-03T14:14:37.013" v="3" actId="21"/>
          <ac:spMkLst>
            <pc:docMk/>
            <pc:sldMk cId="2024473020" sldId="259"/>
            <ac:spMk id="18" creationId="{675C1A73-CCAA-634D-A006-8BD95F4A0681}"/>
          </ac:spMkLst>
        </pc:spChg>
        <pc:spChg chg="del">
          <ac:chgData name="Jenny Bednarczyk" userId="7f9c8ffc-95af-4b04-92c4-fd32820764eb" providerId="ADAL" clId="{C6A0E849-623E-D942-8FAD-78F46020D197}" dt="2022-08-03T14:14:37.768" v="4" actId="21"/>
          <ac:spMkLst>
            <pc:docMk/>
            <pc:sldMk cId="2024473020" sldId="259"/>
            <ac:spMk id="19" creationId="{C281B281-FE41-2F44-BDB6-C2FD01C7F5FB}"/>
          </ac:spMkLst>
        </pc:spChg>
        <pc:spChg chg="del">
          <ac:chgData name="Jenny Bednarczyk" userId="7f9c8ffc-95af-4b04-92c4-fd32820764eb" providerId="ADAL" clId="{C6A0E849-623E-D942-8FAD-78F46020D197}" dt="2022-08-03T14:14:38.465" v="5" actId="21"/>
          <ac:spMkLst>
            <pc:docMk/>
            <pc:sldMk cId="2024473020" sldId="259"/>
            <ac:spMk id="20" creationId="{E1760C6B-B1B4-4246-AB65-217042804866}"/>
          </ac:spMkLst>
        </pc:spChg>
        <pc:spChg chg="del mod">
          <ac:chgData name="Jenny Bednarczyk" userId="7f9c8ffc-95af-4b04-92c4-fd32820764eb" providerId="ADAL" clId="{C6A0E849-623E-D942-8FAD-78F46020D197}" dt="2022-08-03T14:14:41.574" v="7" actId="21"/>
          <ac:spMkLst>
            <pc:docMk/>
            <pc:sldMk cId="2024473020" sldId="259"/>
            <ac:spMk id="25" creationId="{61453081-844F-004E-84A2-03ADD701895C}"/>
          </ac:spMkLst>
        </pc:spChg>
        <pc:spChg chg="del">
          <ac:chgData name="Jenny Bednarczyk" userId="7f9c8ffc-95af-4b04-92c4-fd32820764eb" providerId="ADAL" clId="{C6A0E849-623E-D942-8FAD-78F46020D197}" dt="2022-08-03T14:14:42.856" v="8" actId="21"/>
          <ac:spMkLst>
            <pc:docMk/>
            <pc:sldMk cId="2024473020" sldId="259"/>
            <ac:spMk id="44" creationId="{CF51661E-E009-5943-8E6F-2EBA168661DF}"/>
          </ac:spMkLst>
        </pc:spChg>
        <pc:spChg chg="del">
          <ac:chgData name="Jenny Bednarczyk" userId="7f9c8ffc-95af-4b04-92c4-fd32820764eb" providerId="ADAL" clId="{C6A0E849-623E-D942-8FAD-78F46020D197}" dt="2022-08-03T14:14:43.987" v="9" actId="21"/>
          <ac:spMkLst>
            <pc:docMk/>
            <pc:sldMk cId="2024473020" sldId="259"/>
            <ac:spMk id="48" creationId="{16EFA401-D69E-8645-BF53-FFCF1B914CF0}"/>
          </ac:spMkLst>
        </pc:spChg>
      </pc:sldChg>
      <pc:sldMasterChg chg="addSp delSp modSp mod modSldLayout">
        <pc:chgData name="Jenny Bednarczyk" userId="7f9c8ffc-95af-4b04-92c4-fd32820764eb" providerId="ADAL" clId="{C6A0E849-623E-D942-8FAD-78F46020D197}" dt="2022-08-22T20:56:21.943" v="126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C6A0E849-623E-D942-8FAD-78F46020D197}" dt="2022-08-22T20:56:21.943" v="126"/>
          <ac:spMkLst>
            <pc:docMk/>
            <pc:sldMasterMk cId="81249815" sldId="2147483686"/>
            <ac:spMk id="2" creationId="{61C225CE-CB69-465F-2F23-C2FB8EE949E2}"/>
          </ac:spMkLst>
        </pc:spChg>
        <pc:spChg chg="del mod">
          <ac:chgData name="Jenny Bednarczyk" userId="7f9c8ffc-95af-4b04-92c4-fd32820764eb" providerId="ADAL" clId="{C6A0E849-623E-D942-8FAD-78F46020D197}" dt="2022-08-17T19:21:42.428" v="104" actId="21"/>
          <ac:spMkLst>
            <pc:docMk/>
            <pc:sldMasterMk cId="81249815" sldId="2147483686"/>
            <ac:spMk id="4" creationId="{D62A6482-13B3-B940-BB8A-80D9B21968F1}"/>
          </ac:spMkLst>
        </pc:spChg>
        <pc:spChg chg="add del">
          <ac:chgData name="Jenny Bednarczyk" userId="7f9c8ffc-95af-4b04-92c4-fd32820764eb" providerId="ADAL" clId="{C6A0E849-623E-D942-8FAD-78F46020D197}" dt="2022-08-17T19:21:39.444" v="103" actId="21"/>
          <ac:spMkLst>
            <pc:docMk/>
            <pc:sldMasterMk cId="81249815" sldId="2147483686"/>
            <ac:spMk id="6" creationId="{3A79BD9D-E63D-AC45-8C0D-FACCC3FDC47A}"/>
          </ac:spMkLst>
        </pc:spChg>
        <pc:sldLayoutChg chg="addSp delSp modSp mod">
          <pc:chgData name="Jenny Bednarczyk" userId="7f9c8ffc-95af-4b04-92c4-fd32820764eb" providerId="ADAL" clId="{C6A0E849-623E-D942-8FAD-78F46020D197}" dt="2022-08-22T20:46:40.698" v="125"/>
          <pc:sldLayoutMkLst>
            <pc:docMk/>
            <pc:sldMasterMk cId="81249815" sldId="2147483686"/>
            <pc:sldLayoutMk cId="4015695618" sldId="2147483879"/>
          </pc:sldLayoutMkLst>
          <pc:spChg chg="add del mod">
            <ac:chgData name="Jenny Bednarczyk" userId="7f9c8ffc-95af-4b04-92c4-fd32820764eb" providerId="ADAL" clId="{C6A0E849-623E-D942-8FAD-78F46020D197}" dt="2022-08-04T21:13:03.377" v="13"/>
            <ac:spMkLst>
              <pc:docMk/>
              <pc:sldMasterMk cId="81249815" sldId="2147483686"/>
              <pc:sldLayoutMk cId="4015695618" sldId="2147483879"/>
              <ac:spMk id="4" creationId="{F93CCAD6-D33E-1883-BF74-9D84FF83DC4A}"/>
            </ac:spMkLst>
          </pc:spChg>
          <pc:spChg chg="add del mod">
            <ac:chgData name="Jenny Bednarczyk" userId="7f9c8ffc-95af-4b04-92c4-fd32820764eb" providerId="ADAL" clId="{C6A0E849-623E-D942-8FAD-78F46020D197}" dt="2022-08-04T21:13:32.301" v="86"/>
            <ac:spMkLst>
              <pc:docMk/>
              <pc:sldMasterMk cId="81249815" sldId="2147483686"/>
              <pc:sldLayoutMk cId="4015695618" sldId="2147483879"/>
              <ac:spMk id="6" creationId="{376BF56C-6FC5-EB2A-4C33-AD4E3D0A9129}"/>
            </ac:spMkLst>
          </pc:spChg>
          <pc:spChg chg="add del mod">
            <ac:chgData name="Jenny Bednarczyk" userId="7f9c8ffc-95af-4b04-92c4-fd32820764eb" providerId="ADAL" clId="{C6A0E849-623E-D942-8FAD-78F46020D197}" dt="2022-08-22T20:46:40.698" v="125"/>
            <ac:spMkLst>
              <pc:docMk/>
              <pc:sldMasterMk cId="81249815" sldId="2147483686"/>
              <pc:sldLayoutMk cId="4015695618" sldId="2147483879"/>
              <ac:spMk id="6" creationId="{D4E43741-B80A-1B0C-37F5-DF3A54885597}"/>
            </ac:spMkLst>
          </pc:spChg>
          <pc:picChg chg="add mod">
            <ac:chgData name="Jenny Bednarczyk" userId="7f9c8ffc-95af-4b04-92c4-fd32820764eb" providerId="ADAL" clId="{C6A0E849-623E-D942-8FAD-78F46020D197}" dt="2022-08-17T19:20:17.734" v="89"/>
            <ac:picMkLst>
              <pc:docMk/>
              <pc:sldMasterMk cId="81249815" sldId="2147483686"/>
              <pc:sldLayoutMk cId="4015695618" sldId="2147483879"/>
              <ac:picMk id="4" creationId="{A864D3EF-1148-9F78-8B6B-9F0C62453A0A}"/>
            </ac:picMkLst>
          </pc:picChg>
          <pc:picChg chg="del mod">
            <ac:chgData name="Jenny Bednarczyk" userId="7f9c8ffc-95af-4b04-92c4-fd32820764eb" providerId="ADAL" clId="{C6A0E849-623E-D942-8FAD-78F46020D197}" dt="2022-08-17T19:20:20.616" v="90" actId="21"/>
            <ac:picMkLst>
              <pc:docMk/>
              <pc:sldMasterMk cId="81249815" sldId="2147483686"/>
              <pc:sldLayoutMk cId="4015695618" sldId="2147483879"/>
              <ac:picMk id="22" creationId="{FA50E32F-B9E3-9943-9BCB-9133DD335A90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C6A0E849-623E-D942-8FAD-78F46020D197}" dt="2022-08-22T20:56:32.336" v="127"/>
        <pc:sldMasterMkLst>
          <pc:docMk/>
          <pc:sldMasterMk cId="1470419462" sldId="2147483760"/>
        </pc:sldMasterMkLst>
        <pc:spChg chg="add mod">
          <ac:chgData name="Jenny Bednarczyk" userId="7f9c8ffc-95af-4b04-92c4-fd32820764eb" providerId="ADAL" clId="{C6A0E849-623E-D942-8FAD-78F46020D197}" dt="2022-08-22T20:56:32.336" v="127"/>
          <ac:spMkLst>
            <pc:docMk/>
            <pc:sldMasterMk cId="1470419462" sldId="2147483760"/>
            <ac:spMk id="2" creationId="{24A3E9E8-BB0C-4229-1C3F-DC6AABB939FB}"/>
          </ac:spMkLst>
        </pc:spChg>
        <pc:spChg chg="del mod">
          <ac:chgData name="Jenny Bednarczyk" userId="7f9c8ffc-95af-4b04-92c4-fd32820764eb" providerId="ADAL" clId="{C6A0E849-623E-D942-8FAD-78F46020D197}" dt="2022-08-17T19:21:59.237" v="106" actId="21"/>
          <ac:spMkLst>
            <pc:docMk/>
            <pc:sldMasterMk cId="1470419462" sldId="2147483760"/>
            <ac:spMk id="6" creationId="{448CA63E-5EAF-724D-BD5B-46BF307A0484}"/>
          </ac:spMkLst>
        </pc:spChg>
        <pc:sldLayoutChg chg="addSp modSp mod">
          <pc:chgData name="Jenny Bednarczyk" userId="7f9c8ffc-95af-4b04-92c4-fd32820764eb" providerId="ADAL" clId="{C6A0E849-623E-D942-8FAD-78F46020D197}" dt="2022-08-17T19:23:01.490" v="109"/>
          <pc:sldLayoutMkLst>
            <pc:docMk/>
            <pc:sldMasterMk cId="1470419462" sldId="2147483760"/>
            <pc:sldLayoutMk cId="3758587968" sldId="2147483764"/>
          </pc:sldLayoutMkLst>
          <pc:picChg chg="add mod">
            <ac:chgData name="Jenny Bednarczyk" userId="7f9c8ffc-95af-4b04-92c4-fd32820764eb" providerId="ADAL" clId="{C6A0E849-623E-D942-8FAD-78F46020D197}" dt="2022-08-17T19:23:01.490" v="109"/>
            <ac:picMkLst>
              <pc:docMk/>
              <pc:sldMasterMk cId="1470419462" sldId="2147483760"/>
              <pc:sldLayoutMk cId="3758587968" sldId="2147483764"/>
              <ac:picMk id="3" creationId="{E5E25A2B-F6F2-F410-0926-C72BA0C8E704}"/>
            </ac:picMkLst>
          </pc:picChg>
          <pc:picChg chg="mod modCrop">
            <ac:chgData name="Jenny Bednarczyk" userId="7f9c8ffc-95af-4b04-92c4-fd32820764eb" providerId="ADAL" clId="{C6A0E849-623E-D942-8FAD-78F46020D197}" dt="2022-08-17T19:22:37.723" v="108" actId="732"/>
            <ac:picMkLst>
              <pc:docMk/>
              <pc:sldMasterMk cId="1470419462" sldId="2147483760"/>
              <pc:sldLayoutMk cId="3758587968" sldId="2147483764"/>
              <ac:picMk id="25" creationId="{5C04E81F-CFA0-F845-8B35-69F7D690D483}"/>
            </ac:picMkLst>
          </pc:picChg>
        </pc:sldLayoutChg>
        <pc:sldLayoutChg chg="addSp modSp mod">
          <pc:chgData name="Jenny Bednarczyk" userId="7f9c8ffc-95af-4b04-92c4-fd32820764eb" providerId="ADAL" clId="{C6A0E849-623E-D942-8FAD-78F46020D197}" dt="2022-08-17T19:23:51.992" v="115" actId="1037"/>
          <pc:sldLayoutMkLst>
            <pc:docMk/>
            <pc:sldMasterMk cId="1470419462" sldId="2147483760"/>
            <pc:sldLayoutMk cId="964624795" sldId="2147483872"/>
          </pc:sldLayoutMkLst>
          <pc:picChg chg="add mod">
            <ac:chgData name="Jenny Bednarczyk" userId="7f9c8ffc-95af-4b04-92c4-fd32820764eb" providerId="ADAL" clId="{C6A0E849-623E-D942-8FAD-78F46020D197}" dt="2022-08-17T19:23:42.137" v="114"/>
            <ac:picMkLst>
              <pc:docMk/>
              <pc:sldMasterMk cId="1470419462" sldId="2147483760"/>
              <pc:sldLayoutMk cId="964624795" sldId="2147483872"/>
              <ac:picMk id="2" creationId="{F4BC4284-9019-E47B-32FD-0CDE1F5FFE72}"/>
            </ac:picMkLst>
          </pc:picChg>
          <pc:picChg chg="mod">
            <ac:chgData name="Jenny Bednarczyk" userId="7f9c8ffc-95af-4b04-92c4-fd32820764eb" providerId="ADAL" clId="{C6A0E849-623E-D942-8FAD-78F46020D197}" dt="2022-08-17T19:23:51.992" v="115" actId="1037"/>
            <ac:picMkLst>
              <pc:docMk/>
              <pc:sldMasterMk cId="1470419462" sldId="2147483760"/>
              <pc:sldLayoutMk cId="964624795" sldId="2147483872"/>
              <ac:picMk id="31" creationId="{6151C7AA-19CE-D848-8BF8-EFA7454A08E0}"/>
            </ac:picMkLst>
          </pc:picChg>
          <pc:picChg chg="mod modCrop">
            <ac:chgData name="Jenny Bednarczyk" userId="7f9c8ffc-95af-4b04-92c4-fd32820764eb" providerId="ADAL" clId="{C6A0E849-623E-D942-8FAD-78F46020D197}" dt="2022-08-17T19:23:40.785" v="113" actId="732"/>
            <ac:picMkLst>
              <pc:docMk/>
              <pc:sldMasterMk cId="1470419462" sldId="2147483760"/>
              <pc:sldLayoutMk cId="964624795" sldId="2147483872"/>
              <ac:picMk id="43" creationId="{9592AC6B-C52E-6946-8CA5-9302424A925A}"/>
            </ac:picMkLst>
          </pc:picChg>
        </pc:sldLayoutChg>
        <pc:sldLayoutChg chg="addSp modSp mod">
          <pc:chgData name="Jenny Bednarczyk" userId="7f9c8ffc-95af-4b04-92c4-fd32820764eb" providerId="ADAL" clId="{C6A0E849-623E-D942-8FAD-78F46020D197}" dt="2022-08-17T19:23:26.403" v="111"/>
          <pc:sldLayoutMkLst>
            <pc:docMk/>
            <pc:sldMasterMk cId="1470419462" sldId="2147483760"/>
            <pc:sldLayoutMk cId="141906013" sldId="2147483873"/>
          </pc:sldLayoutMkLst>
          <pc:picChg chg="add mod">
            <ac:chgData name="Jenny Bednarczyk" userId="7f9c8ffc-95af-4b04-92c4-fd32820764eb" providerId="ADAL" clId="{C6A0E849-623E-D942-8FAD-78F46020D197}" dt="2022-08-17T19:23:26.403" v="111"/>
            <ac:picMkLst>
              <pc:docMk/>
              <pc:sldMasterMk cId="1470419462" sldId="2147483760"/>
              <pc:sldLayoutMk cId="141906013" sldId="2147483873"/>
              <ac:picMk id="2" creationId="{16A5505D-7220-D734-2C78-7033810A11D0}"/>
            </ac:picMkLst>
          </pc:picChg>
          <pc:picChg chg="mod modCrop">
            <ac:chgData name="Jenny Bednarczyk" userId="7f9c8ffc-95af-4b04-92c4-fd32820764eb" providerId="ADAL" clId="{C6A0E849-623E-D942-8FAD-78F46020D197}" dt="2022-08-17T19:23:25.076" v="110" actId="732"/>
            <ac:picMkLst>
              <pc:docMk/>
              <pc:sldMasterMk cId="1470419462" sldId="2147483760"/>
              <pc:sldLayoutMk cId="141906013" sldId="2147483873"/>
              <ac:picMk id="26" creationId="{CA5A9DC7-13D4-6D40-B9C0-3EDA939C1B40}"/>
            </ac:picMkLst>
          </pc:picChg>
        </pc:sldLayoutChg>
        <pc:sldLayoutChg chg="addSp delSp modSp mod">
          <pc:chgData name="Jenny Bednarczyk" userId="7f9c8ffc-95af-4b04-92c4-fd32820764eb" providerId="ADAL" clId="{C6A0E849-623E-D942-8FAD-78F46020D197}" dt="2022-08-17T19:20:28.888" v="93" actId="21"/>
          <pc:sldLayoutMkLst>
            <pc:docMk/>
            <pc:sldMasterMk cId="1470419462" sldId="2147483760"/>
            <pc:sldLayoutMk cId="1120914801" sldId="2147483880"/>
          </pc:sldLayoutMkLst>
          <pc:picChg chg="add mod">
            <ac:chgData name="Jenny Bednarczyk" userId="7f9c8ffc-95af-4b04-92c4-fd32820764eb" providerId="ADAL" clId="{C6A0E849-623E-D942-8FAD-78F46020D197}" dt="2022-08-17T19:20:26.981" v="92"/>
            <ac:picMkLst>
              <pc:docMk/>
              <pc:sldMasterMk cId="1470419462" sldId="2147483760"/>
              <pc:sldLayoutMk cId="1120914801" sldId="2147483880"/>
              <ac:picMk id="2" creationId="{36A24E50-534A-5FC3-1547-77678121E736}"/>
            </ac:picMkLst>
          </pc:picChg>
          <pc:picChg chg="del mod">
            <ac:chgData name="Jenny Bednarczyk" userId="7f9c8ffc-95af-4b04-92c4-fd32820764eb" providerId="ADAL" clId="{C6A0E849-623E-D942-8FAD-78F46020D197}" dt="2022-08-17T19:20:28.888" v="93" actId="21"/>
            <ac:picMkLst>
              <pc:docMk/>
              <pc:sldMasterMk cId="1470419462" sldId="2147483760"/>
              <pc:sldLayoutMk cId="1120914801" sldId="2147483880"/>
              <ac:picMk id="33" creationId="{2E91DDA5-C731-C742-B6EB-C6F42D2C3D18}"/>
            </ac:picMkLst>
          </pc:picChg>
        </pc:sldLayoutChg>
        <pc:sldLayoutChg chg="addSp delSp modSp mod">
          <pc:chgData name="Jenny Bednarczyk" userId="7f9c8ffc-95af-4b04-92c4-fd32820764eb" providerId="ADAL" clId="{C6A0E849-623E-D942-8FAD-78F46020D197}" dt="2022-08-17T19:20:37.253" v="96" actId="21"/>
          <pc:sldLayoutMkLst>
            <pc:docMk/>
            <pc:sldMasterMk cId="1470419462" sldId="2147483760"/>
            <pc:sldLayoutMk cId="3186173623" sldId="2147483881"/>
          </pc:sldLayoutMkLst>
          <pc:picChg chg="add mod">
            <ac:chgData name="Jenny Bednarczyk" userId="7f9c8ffc-95af-4b04-92c4-fd32820764eb" providerId="ADAL" clId="{C6A0E849-623E-D942-8FAD-78F46020D197}" dt="2022-08-17T19:20:34.499" v="95"/>
            <ac:picMkLst>
              <pc:docMk/>
              <pc:sldMasterMk cId="1470419462" sldId="2147483760"/>
              <pc:sldLayoutMk cId="3186173623" sldId="2147483881"/>
              <ac:picMk id="2" creationId="{B67A3FE7-0DC5-6CB5-4A3B-FCF6DCB8210F}"/>
            </ac:picMkLst>
          </pc:picChg>
          <pc:picChg chg="del mod">
            <ac:chgData name="Jenny Bednarczyk" userId="7f9c8ffc-95af-4b04-92c4-fd32820764eb" providerId="ADAL" clId="{C6A0E849-623E-D942-8FAD-78F46020D197}" dt="2022-08-17T19:20:37.253" v="96" actId="21"/>
            <ac:picMkLst>
              <pc:docMk/>
              <pc:sldMasterMk cId="1470419462" sldId="2147483760"/>
              <pc:sldLayoutMk cId="3186173623" sldId="2147483881"/>
              <ac:picMk id="33" creationId="{3F4C3312-696F-834A-ADD4-17CB734AE002}"/>
            </ac:picMkLst>
          </pc:picChg>
        </pc:sldLayoutChg>
      </pc:sldMasterChg>
    </pc:docChg>
  </pc:docChgLst>
  <pc:docChgLst>
    <pc:chgData name="Conrad Navarro" userId="S::conrad.navarro@advantagesolutions.net::de75ee4b-acc0-4b18-bc17-6fb516752b93" providerId="AD" clId="Web-{0EE70125-4BE4-7336-5E2D-0E0B8623524A}"/>
    <pc:docChg chg="modSld">
      <pc:chgData name="Conrad Navarro" userId="S::conrad.navarro@advantagesolutions.net::de75ee4b-acc0-4b18-bc17-6fb516752b93" providerId="AD" clId="Web-{0EE70125-4BE4-7336-5E2D-0E0B8623524A}" dt="2023-05-12T18:52:03.060" v="1" actId="20577"/>
      <pc:docMkLst>
        <pc:docMk/>
      </pc:docMkLst>
      <pc:sldChg chg="modSp">
        <pc:chgData name="Conrad Navarro" userId="S::conrad.navarro@advantagesolutions.net::de75ee4b-acc0-4b18-bc17-6fb516752b93" providerId="AD" clId="Web-{0EE70125-4BE4-7336-5E2D-0E0B8623524A}" dt="2023-05-12T18:52:03.060" v="1" actId="20577"/>
        <pc:sldMkLst>
          <pc:docMk/>
          <pc:sldMk cId="255640488" sldId="260"/>
        </pc:sldMkLst>
        <pc:spChg chg="mod">
          <ac:chgData name="Conrad Navarro" userId="S::conrad.navarro@advantagesolutions.net::de75ee4b-acc0-4b18-bc17-6fb516752b93" providerId="AD" clId="Web-{0EE70125-4BE4-7336-5E2D-0E0B8623524A}" dt="2023-05-12T18:52:03.060" v="1" actId="20577"/>
          <ac:spMkLst>
            <pc:docMk/>
            <pc:sldMk cId="255640488" sldId="260"/>
            <ac:spMk id="2" creationId="{3BC286F3-9923-9842-9683-1C4B037462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7672E-E88C-AA4D-85F6-0FEF18766CB1}" type="datetimeFigureOut">
              <a:rPr lang="en-US" smtClean="0"/>
              <a:t>6/2/23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1143000"/>
            <a:ext cx="1739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6A213-3C13-3E48-B15F-47CB82C50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4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26A213-3C13-3E48-B15F-47CB82C50A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82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Text, logo&#10;&#10;Description automatically generated">
            <a:extLst>
              <a:ext uri="{FF2B5EF4-FFF2-40B4-BE49-F238E27FC236}">
                <a16:creationId xmlns:a16="http://schemas.microsoft.com/office/drawing/2014/main" id="{C49CA3E8-CEAD-EA45-9C59-47E944BF1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1" name="Picture 20" descr="A picture containing logo&#10;&#10;Description automatically generated">
            <a:extLst>
              <a:ext uri="{FF2B5EF4-FFF2-40B4-BE49-F238E27FC236}">
                <a16:creationId xmlns:a16="http://schemas.microsoft.com/office/drawing/2014/main" id="{8040674D-AFE0-0245-AED4-FB55823555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5CF8F888-2692-904A-A8C7-1F663442D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0D8251E-C68D-6946-B3D8-A008C4350B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27BC60F-FCAB-C04E-A914-362882BF891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34A2BC0-D9C6-F149-8064-8C6B5F49F82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1542D5F-83C7-7B43-972D-772266D3069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97EC544-6979-6243-8961-DBCC86C9B52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7" name="Picture 36" descr="A cup of coffee&#10;&#10;Description automatically generated">
            <a:extLst>
              <a:ext uri="{FF2B5EF4-FFF2-40B4-BE49-F238E27FC236}">
                <a16:creationId xmlns:a16="http://schemas.microsoft.com/office/drawing/2014/main" id="{117EE984-6153-8C47-ACF9-EB0FE371BF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8A731272-F41C-3B40-835D-EAD231C081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E439446-E3CD-8C42-9A9A-280E159BEB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A61A9CC-4507-9F4D-88C7-6FD4E12938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0A38FA9B-37CF-8943-9046-65D95786F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2CFE20D-BF6B-0B47-8DA4-F0062FF10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42BDB87-B2B1-BA4C-B0A4-707715433E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8AE871A-D236-D04E-9FC1-FD5BD98108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420EFF8-A4D5-754C-B6D4-86F30E85CA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661A4C-5A06-8F43-A452-19C5EAC4AED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1F0F47-B1E5-FBD1-CAF9-3A0B3F16309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63009" y="27413323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F02BC641-8AAC-E64C-B0B0-1595C4843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112" y="18247234"/>
            <a:ext cx="49657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6FD8EB4-AB60-4B43-98EE-35A2853301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069" y="9968002"/>
            <a:ext cx="4635500" cy="1752600"/>
          </a:xfrm>
          <a:prstGeom prst="rect">
            <a:avLst/>
          </a:prstGeom>
        </p:spPr>
      </p:pic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9C88003E-3D8F-CB4A-8738-A8EF4393FF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89689" y="10277564"/>
            <a:ext cx="2895600" cy="1104900"/>
          </a:xfrm>
          <a:prstGeom prst="rect">
            <a:avLst/>
          </a:prstGeom>
        </p:spPr>
      </p:pic>
      <p:pic>
        <p:nvPicPr>
          <p:cNvPr id="36" name="Picture 35" descr="Logo&#10;&#10;Description automatically generated">
            <a:extLst>
              <a:ext uri="{FF2B5EF4-FFF2-40B4-BE49-F238E27FC236}">
                <a16:creationId xmlns:a16="http://schemas.microsoft.com/office/drawing/2014/main" id="{90FFA303-0C8B-9D4D-861B-EC736AB21D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13156" y="10279808"/>
            <a:ext cx="2908300" cy="1104900"/>
          </a:xfrm>
          <a:prstGeom prst="rect">
            <a:avLst/>
          </a:prstGeom>
        </p:spPr>
      </p:pic>
      <p:pic>
        <p:nvPicPr>
          <p:cNvPr id="37" name="Picture 36" descr="Text&#10;&#10;Description automatically generated">
            <a:extLst>
              <a:ext uri="{FF2B5EF4-FFF2-40B4-BE49-F238E27FC236}">
                <a16:creationId xmlns:a16="http://schemas.microsoft.com/office/drawing/2014/main" id="{E08ADA5B-2660-E048-A071-CB31C7883D1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34615" y="10279374"/>
            <a:ext cx="2921000" cy="1104900"/>
          </a:xfrm>
          <a:prstGeom prst="rect">
            <a:avLst/>
          </a:prstGeom>
        </p:spPr>
      </p:pic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B5E9DE1-B4C8-9844-B1DF-3B998ABE2E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A1AE4650-260D-E84E-9795-D9510209DC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78871249-762E-D242-AD44-7A9708456B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0E505B67-F45D-7849-A89A-A96E30135B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53177F10-519D-5047-AD93-61C664D855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62DB887C-10A5-4346-9F97-A11EC8109F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8C00169C-D8F5-1847-AE0A-4C82395EA70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B7EE41A2-7E12-4F46-B926-7C9C1BC3E1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E0E71F0-DB82-1B4B-9724-7A97E6427C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9980948"/>
            <a:ext cx="8131339" cy="1310376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D6B353B-6F69-6D43-ABDD-5BA2998DC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A33E917E-CDD9-1D47-A375-FC226901C4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7CDC644-5184-6946-8387-7CA7FF42AA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BEBEE959-0DE1-F84B-A53B-3E1744C7DC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1ED215D2-6ABC-3848-BACD-0F8D9CA982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DFF5F7C-00A4-A84D-A842-5C338A92F09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A5A9DC7-13D4-6D40-B9C0-3EDA939C1B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41952"/>
          <a:stretch/>
        </p:blipFill>
        <p:spPr>
          <a:xfrm>
            <a:off x="814837" y="2424013"/>
            <a:ext cx="7035800" cy="1017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A5505D-7220-D734-2C78-7033810A11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Text, logo&#10;&#10;Description automatically generated">
            <a:extLst>
              <a:ext uri="{FF2B5EF4-FFF2-40B4-BE49-F238E27FC236}">
                <a16:creationId xmlns:a16="http://schemas.microsoft.com/office/drawing/2014/main" id="{17A3BC09-F1F5-F14D-8F77-12FE41BB4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5134970"/>
            <a:ext cx="4965700" cy="1447800"/>
          </a:xfrm>
          <a:prstGeom prst="rect">
            <a:avLst/>
          </a:prstGeom>
        </p:spPr>
      </p:pic>
      <p:pic>
        <p:nvPicPr>
          <p:cNvPr id="40" name="Picture 39" descr="A picture containing logo&#10;&#10;Description automatically generated">
            <a:extLst>
              <a:ext uri="{FF2B5EF4-FFF2-40B4-BE49-F238E27FC236}">
                <a16:creationId xmlns:a16="http://schemas.microsoft.com/office/drawing/2014/main" id="{EA8A7DD8-6060-C547-9BAF-44D1957000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8458864"/>
            <a:ext cx="37084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3BA58713-C1B2-2C4D-A2C5-FAA349F08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8545790"/>
            <a:ext cx="2895600" cy="1104900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4B2861E8-EB44-A34F-B866-A6C41735F4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8548034"/>
            <a:ext cx="2908300" cy="1104900"/>
          </a:xfrm>
          <a:prstGeom prst="rect">
            <a:avLst/>
          </a:prstGeom>
        </p:spPr>
      </p:pic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828F6D97-D984-3E42-8CDA-33BD3FB227F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8547600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51C7AA-19CE-D848-8BF8-EFA7454A08E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27766" y="9979630"/>
            <a:ext cx="4635500" cy="1752600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C9EEBAEE-27A2-8647-8113-05D3022FCA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8264" y="10289192"/>
            <a:ext cx="2895600" cy="1104900"/>
          </a:xfrm>
          <a:prstGeom prst="rect">
            <a:avLst/>
          </a:prstGeom>
        </p:spPr>
      </p:pic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C0D836B0-E806-F947-9D9F-37780E8E71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1731" y="10291436"/>
            <a:ext cx="29083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8C7D3973-2656-CD4F-94E0-764282786C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3190" y="10291002"/>
            <a:ext cx="2921000" cy="1104900"/>
          </a:xfrm>
          <a:prstGeom prst="rect">
            <a:avLst/>
          </a:prstGeom>
        </p:spPr>
      </p:pic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8B6A1587-2D61-1A41-B360-62B3B1F468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C52F4350-D506-DB4E-B0D0-FFE1357F64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32BD329E-BADD-BD4F-B4A5-63C601F043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AE10626A-FC6C-E14F-8043-6C84BB1031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341FAAF-3FEA-AE49-BF02-E7B21E8C3B4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4115E4B9-6781-A54E-837D-B9D9CA204F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B361F9C1-AB8A-7D4D-84B8-9CB6E1B87F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C90DE6EF-09A3-C945-9218-636F4C9A64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15">
            <a:extLst>
              <a:ext uri="{FF2B5EF4-FFF2-40B4-BE49-F238E27FC236}">
                <a16:creationId xmlns:a16="http://schemas.microsoft.com/office/drawing/2014/main" id="{4E2261C5-06AA-464F-A308-375979710DF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201893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8589E127-BCDB-2F4F-806D-BF934DD8C85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6710F6E2-CE67-004B-AF99-17C24F518C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508256D8-D729-1E43-A001-C37478DFFCB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5" name="Text Placeholder 15">
            <a:extLst>
              <a:ext uri="{FF2B5EF4-FFF2-40B4-BE49-F238E27FC236}">
                <a16:creationId xmlns:a16="http://schemas.microsoft.com/office/drawing/2014/main" id="{322959A4-7164-0743-BC49-B055838A20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6852521"/>
            <a:ext cx="8131339" cy="698237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B1298065-9B71-7343-A19D-8E99A48CA4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7" name="Text Placeholder 6">
            <a:extLst>
              <a:ext uri="{FF2B5EF4-FFF2-40B4-BE49-F238E27FC236}">
                <a16:creationId xmlns:a16="http://schemas.microsoft.com/office/drawing/2014/main" id="{6B30F7CE-A566-1E42-9C83-F536533607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4B841DE4-F01F-CC4A-AAD3-911E7449BB0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6" name="Picture 35" descr="Text&#10;&#10;Description automatically generated">
            <a:extLst>
              <a:ext uri="{FF2B5EF4-FFF2-40B4-BE49-F238E27FC236}">
                <a16:creationId xmlns:a16="http://schemas.microsoft.com/office/drawing/2014/main" id="{C917626A-2236-6F44-B67B-7AE98CBD8A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37" name="Picture 36" descr="Logo&#10;&#10;Description automatically generated">
            <a:extLst>
              <a:ext uri="{FF2B5EF4-FFF2-40B4-BE49-F238E27FC236}">
                <a16:creationId xmlns:a16="http://schemas.microsoft.com/office/drawing/2014/main" id="{A1A855E8-B0AB-EA41-8CCD-193E666B5A5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38" name="Picture 37" descr="Text&#10;&#10;Description automatically generated">
            <a:extLst>
              <a:ext uri="{FF2B5EF4-FFF2-40B4-BE49-F238E27FC236}">
                <a16:creationId xmlns:a16="http://schemas.microsoft.com/office/drawing/2014/main" id="{47C56437-3947-F74D-9556-91543919E9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92AC6B-C52E-6946-8CA5-9302424A92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t="-1" b="46786"/>
          <a:stretch/>
        </p:blipFill>
        <p:spPr>
          <a:xfrm>
            <a:off x="814837" y="2424013"/>
            <a:ext cx="7035800" cy="9326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BC4284-9019-E47B-32FD-0CDE1F5FF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8D568A-06C6-8F43-AA61-36B6D43B794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pic>
        <p:nvPicPr>
          <p:cNvPr id="24" name="Picture 23" descr="A cup of coffee&#10;&#10;Description automatically generated">
            <a:extLst>
              <a:ext uri="{FF2B5EF4-FFF2-40B4-BE49-F238E27FC236}">
                <a16:creationId xmlns:a16="http://schemas.microsoft.com/office/drawing/2014/main" id="{E56662BC-F210-8E47-84F8-017AFEA7F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0DEE4EEF-14A7-9646-A647-1D8C3C4E03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863F2DFD-15F4-F240-A2D7-C1DDD11DB4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12080FC-A623-934C-BB38-364C883FB6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FE503EC0-36F2-D147-9B7F-AEE7E9C0E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6B593AE-A59D-B946-9FE8-A01FB230DB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73C812-D6F0-934A-B113-8316933F35E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01D15DE-93DC-2942-9D8A-C7F5FF485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16474E1C-05E0-684E-9857-53229FF374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B13F220A-E429-8C43-A4EB-3E756CAAED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3A32CBE-333A-DC45-8125-EA369B7ACD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5" name="Picture 24" descr="Text, logo&#10;&#10;Description automatically generated">
            <a:extLst>
              <a:ext uri="{FF2B5EF4-FFF2-40B4-BE49-F238E27FC236}">
                <a16:creationId xmlns:a16="http://schemas.microsoft.com/office/drawing/2014/main" id="{31A8B19E-220C-9A49-AA5A-B4A9D6E998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7" name="Picture 26" descr="A picture containing logo&#10;&#10;Description automatically generated">
            <a:extLst>
              <a:ext uri="{FF2B5EF4-FFF2-40B4-BE49-F238E27FC236}">
                <a16:creationId xmlns:a16="http://schemas.microsoft.com/office/drawing/2014/main" id="{144D2E45-1020-1544-A215-D864A8217D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32" name="Picture 31" descr="A picture containing logo&#10;&#10;Description automatically generated">
            <a:extLst>
              <a:ext uri="{FF2B5EF4-FFF2-40B4-BE49-F238E27FC236}">
                <a16:creationId xmlns:a16="http://schemas.microsoft.com/office/drawing/2014/main" id="{C3B0F076-A142-1A4C-84AF-7359B92005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40" name="Picture 39" descr="Text&#10;&#10;Description automatically generated">
            <a:extLst>
              <a:ext uri="{FF2B5EF4-FFF2-40B4-BE49-F238E27FC236}">
                <a16:creationId xmlns:a16="http://schemas.microsoft.com/office/drawing/2014/main" id="{BCA5B3B2-A1A5-AD4E-B302-F927E6F360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44D221AF-6240-5B4A-8A4F-9D195201AF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44" name="Picture 43" descr="Logo&#10;&#10;Description automatically generated">
            <a:extLst>
              <a:ext uri="{FF2B5EF4-FFF2-40B4-BE49-F238E27FC236}">
                <a16:creationId xmlns:a16="http://schemas.microsoft.com/office/drawing/2014/main" id="{987ABA9C-D446-7040-BAA7-1FC2A77564B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20EC3D9-F0DA-4242-84BC-0A2E0E6928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46" name="Picture 45" descr="A picture containing text&#10;&#10;Description automatically generated">
            <a:extLst>
              <a:ext uri="{FF2B5EF4-FFF2-40B4-BE49-F238E27FC236}">
                <a16:creationId xmlns:a16="http://schemas.microsoft.com/office/drawing/2014/main" id="{B8E3CDC4-EB91-F74F-91D9-A7DDC78C5C7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C852DE-87C2-B950-DACF-78DB9FFC896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63009" y="27413323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4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7405A7EB-45AB-874C-BD8B-64A1B404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9021" y="2516887"/>
            <a:ext cx="7696200" cy="1460500"/>
          </a:xfrm>
          <a:prstGeom prst="rect">
            <a:avLst/>
          </a:prstGeom>
        </p:spPr>
      </p:pic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4B237F28-0996-2446-8726-B4D4BDE026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CF06002-4895-4F45-BF51-ED1489F1AF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515B830B-FFD6-444D-88A4-1AB1DF559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7A48143A-C76E-064C-88C6-A89C29433E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5" name="Picture 34" descr="A cup of coffee&#10;&#10;Description automatically generated">
            <a:extLst>
              <a:ext uri="{FF2B5EF4-FFF2-40B4-BE49-F238E27FC236}">
                <a16:creationId xmlns:a16="http://schemas.microsoft.com/office/drawing/2014/main" id="{97E6CB32-3B60-054D-8475-42E202BE5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B5F0E1E-6DB2-1A48-81A2-6DA727F765F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8A185FA2-C8A8-0644-BC56-5842CCABA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A072FE9C-86F0-ED48-92C8-A617FD252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DB0946F0-9CD8-FD48-AA32-9384D3F5C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292B764C-F732-4546-A83A-461D699E56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2" name="Picture 21" descr="Text, logo&#10;&#10;Description automatically generated">
            <a:extLst>
              <a:ext uri="{FF2B5EF4-FFF2-40B4-BE49-F238E27FC236}">
                <a16:creationId xmlns:a16="http://schemas.microsoft.com/office/drawing/2014/main" id="{AE78E0CA-3267-6744-AFDB-BD4813849C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F277E842-7536-544E-869B-5B999FE0184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25" name="Picture 24" descr="A picture containing logo&#10;&#10;Description automatically generated">
            <a:extLst>
              <a:ext uri="{FF2B5EF4-FFF2-40B4-BE49-F238E27FC236}">
                <a16:creationId xmlns:a16="http://schemas.microsoft.com/office/drawing/2014/main" id="{BDCF8274-1168-F04D-A01B-0796EA36AB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43DE349C-E7C3-AB49-AC5B-A601B726203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7D76B62-C566-9740-930B-5BBFE52CE02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46" name="Picture 45" descr="Logo&#10;&#10;Description automatically generated">
            <a:extLst>
              <a:ext uri="{FF2B5EF4-FFF2-40B4-BE49-F238E27FC236}">
                <a16:creationId xmlns:a16="http://schemas.microsoft.com/office/drawing/2014/main" id="{3A4B2E40-957D-CF44-A241-D0B6833F195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47" name="Picture 46" descr="Text&#10;&#10;Description automatically generated">
            <a:extLst>
              <a:ext uri="{FF2B5EF4-FFF2-40B4-BE49-F238E27FC236}">
                <a16:creationId xmlns:a16="http://schemas.microsoft.com/office/drawing/2014/main" id="{FD653163-A9AF-8442-A536-F30092AEC75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4762F5-4A64-788D-D547-6ED31CF5967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63009" y="27413323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73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11878493" y="21273762"/>
            <a:ext cx="8238309" cy="10014153"/>
          </a:xfrm>
          <a:prstGeom prst="rect">
            <a:avLst/>
          </a:prstGeom>
        </p:spPr>
      </p:pic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CD01508-3D64-1A4E-935B-674CE82D5B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F04E16E5-C437-0941-9DE8-F24C06BCE4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1985AA4-DFF6-9448-B5AD-4D9E01E84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ED13C24-3D77-6046-B113-A909D5C217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923B5AC8-FEDE-0546-BE0A-A1E4E4E150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F9B31ED5-AFE8-4C4F-804F-C18F9D2EFE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AAECA85C-5D81-634F-9A74-F83923DF34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76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9069" y="10308242"/>
            <a:ext cx="4635500" cy="17526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D8E03C46-692F-6D48-9D71-DE6DB7492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89689" y="10617804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FF7F1FA-D720-5D48-BA94-E26DA75F10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3156" y="10620048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265953D5-5507-5C4C-90CA-C0AE992CFC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34615" y="10619614"/>
            <a:ext cx="2921000" cy="11049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13421920" y="30038986"/>
            <a:ext cx="4725578" cy="1140952"/>
            <a:chOff x="9151308" y="20542159"/>
            <a:chExt cx="3221985" cy="78024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8486884"/>
            <a:ext cx="7495950" cy="11492946"/>
          </a:xfrm>
          <a:prstGeom prst="rect">
            <a:avLst/>
          </a:prstGeom>
        </p:spPr>
      </p:pic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DF824F2C-9D10-184C-814E-4B32823DEF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0E6E5AC9-D8D9-144A-BAB0-2A36A7728D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B92E5441-1312-254A-B19C-F5772FD159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23265900-C9A5-6B45-83D1-20429197BC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144C835E-E194-2F49-BC06-9D2EE78204E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220151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64EFA055-9651-0345-B501-231489D1AB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86E0AE1D-4A96-5C40-92F8-A355EC392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33DAE5FC-5F7A-E64E-B463-59C3DBD6B5C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0C4F8902-141A-3945-A42F-DC7E764433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A44B42C5-4A19-184B-BB12-471AAA7CFB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43A76974-FB78-3042-A046-3EFF5EAC4E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C04E81F-CFA0-F845-8B35-69F7D690D4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36956"/>
          <a:stretch/>
        </p:blipFill>
        <p:spPr>
          <a:xfrm>
            <a:off x="804204" y="2432508"/>
            <a:ext cx="7035800" cy="1104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E25A2B-F6F2-F410-0926-C72BA0C8E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87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D4A8B064-F439-754A-ACD9-D3D2936B1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731" y="8011959"/>
            <a:ext cx="4965700" cy="1447800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86FA4DC-E9B5-614A-8CDE-15DC3DA41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731" y="2540139"/>
            <a:ext cx="3708400" cy="1460500"/>
          </a:xfrm>
          <a:prstGeom prst="rect">
            <a:avLst/>
          </a:prstGeom>
        </p:spPr>
      </p:pic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DE4FAB8D-F0F5-824E-9503-D83102E0E6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9744091"/>
            <a:ext cx="8131339" cy="900110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EE57273-D920-614B-8CBE-2662A32976A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9744094"/>
            <a:ext cx="2921513" cy="902377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74D0811-9E32-B549-9019-D77C2B66A9F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9744094"/>
            <a:ext cx="2921513" cy="902377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7DD9E78-8E31-154E-9833-4DA2772CA98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9744094"/>
            <a:ext cx="2921513" cy="902377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C5FD677-EA51-BE4C-872C-80F44784E7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6"/>
            <a:ext cx="8131339" cy="243961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61F9935C-53C7-644E-B7EA-2F622D0FF8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C3D6EE96-C8DF-844C-93BB-209AF91BD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CF32C72-F86D-B348-9C49-2CFE88332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1CCA3BC5-811F-3444-9052-E9A811C304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11068DB6-E398-624A-9FEF-1E43A2E452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EB21B65D-41D3-AC45-B428-DBF8F8557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Text, logo&#10;&#10;Description automatically generated">
            <a:extLst>
              <a:ext uri="{FF2B5EF4-FFF2-40B4-BE49-F238E27FC236}">
                <a16:creationId xmlns:a16="http://schemas.microsoft.com/office/drawing/2014/main" id="{6E8B26B5-E100-D242-BDBD-046ADD360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70BB3DC8-650D-454C-9DAE-9EB7217535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05231" y="14683153"/>
            <a:ext cx="2895600" cy="1104900"/>
          </a:xfrm>
          <a:prstGeom prst="rect">
            <a:avLst/>
          </a:prstGeom>
        </p:spPr>
      </p:pic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720C51FF-59D3-554F-ABFE-41906ACEB0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28698" y="14685397"/>
            <a:ext cx="2908300" cy="11049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8EE3143F-38B4-EC4A-A464-FB03F0CB0F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50157" y="14684963"/>
            <a:ext cx="2921000" cy="1104900"/>
          </a:xfrm>
          <a:prstGeom prst="rect">
            <a:avLst/>
          </a:prstGeom>
        </p:spPr>
      </p:pic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4AADEEF5-06F0-EF4E-8A70-D1E3AAD0BC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3BD09931-8092-A543-8E18-F91F51DEC80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8B0B02E1-A0B6-604E-87F6-6E5F904134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0D77B3D-78E0-4F4F-A625-126AE0469C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1952C72F-FB2D-744E-9B4A-D18D8165D4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16448823"/>
            <a:ext cx="8131339" cy="459207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29D36C4D-6522-5643-BA82-6811BFF1868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76D8FA57-2280-704E-9B13-3BEC55CA1F8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E495ED61-0ECB-1240-B57C-2A715D4574C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301132B3-1EC8-FD4F-B272-8BBAA30D41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3CA60C21-BEE2-5D44-BCE1-199FA9C318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8CFD005-7507-9749-853D-32108237D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33661709-654B-5D46-A35E-CC3F9290D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3" name="Picture 22" descr="Text, logo&#10;&#10;Description automatically generated">
            <a:extLst>
              <a:ext uri="{FF2B5EF4-FFF2-40B4-BE49-F238E27FC236}">
                <a16:creationId xmlns:a16="http://schemas.microsoft.com/office/drawing/2014/main" id="{FF757361-6A83-2342-B774-B062ACA25AC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58924504-5FE6-7D4A-80D4-094E6D790F0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A261CB65-139E-1C4D-A06F-6494162E59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B8FE1E1-6E96-B648-BDA0-1AF59F4724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EC3BC0F-164E-5A40-93B7-832D0D4588B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804204" y="14548265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9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6198363C-D8E1-5A4C-9137-0AAB3AE29F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17150F66-95CD-BB4A-8C86-4FB7873FCC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4801225"/>
            <a:ext cx="3708400" cy="14605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81DD18-D8C5-9045-A61D-657E8F85D4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4888151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D912805-81F5-ED47-8833-B79E498F9B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4890395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F3D512A8-36D9-084F-AB0E-14A6908C97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4889961"/>
            <a:ext cx="2921000" cy="1104900"/>
          </a:xfrm>
          <a:prstGeom prst="rect">
            <a:avLst/>
          </a:prstGeom>
        </p:spPr>
      </p:pic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A43A6736-8996-5348-B09D-3370F9E73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132E494E-0124-D44D-9697-4033C27725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E96268E-D592-4544-8AF1-D7492EC9A3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C381D22-6B79-294F-8272-BB701D1859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2D78F07C-E447-B247-89BA-D4111A704E6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165317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FB9B59AF-B70B-C34C-9D19-EF7836B8028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4B05E390-DFB3-1744-A4DB-4A7B60F8457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597BA0C9-18AA-EE42-BA46-6F83D3E9014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82E9E725-9410-0B45-BC3D-E3AE4AF89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A34773D-2975-4447-864D-56579CA120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2E454F58-EAB7-1A4A-B191-186B8B568A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A87E4E95-70B5-4244-ACB9-6D15B3A68C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6" name="Picture 25" descr="Text, logo&#10;&#10;Description automatically generated">
            <a:extLst>
              <a:ext uri="{FF2B5EF4-FFF2-40B4-BE49-F238E27FC236}">
                <a16:creationId xmlns:a16="http://schemas.microsoft.com/office/drawing/2014/main" id="{E3FF6313-E2A0-A247-9C6F-AFEC17DCAE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881B9B5D-FFB4-404D-81AB-2846B64FC9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76ECB0A5-5433-CA49-AC45-3AF6E5ECE2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09C74C0-11F6-BD4A-B19E-50CA9F43849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5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B873D8EF-62CC-4040-A4FA-D1C7385E54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05231" y="19681308"/>
            <a:ext cx="2895600" cy="1104900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4B2FC5E-F856-7B4D-93B8-E9B2A96D5C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28698" y="19683552"/>
            <a:ext cx="2908300" cy="1104900"/>
          </a:xfrm>
          <a:prstGeom prst="rect">
            <a:avLst/>
          </a:prstGeom>
        </p:spPr>
      </p:pic>
      <p:pic>
        <p:nvPicPr>
          <p:cNvPr id="22" name="Picture 21" descr="Text&#10;&#10;Description automatically generated">
            <a:extLst>
              <a:ext uri="{FF2B5EF4-FFF2-40B4-BE49-F238E27FC236}">
                <a16:creationId xmlns:a16="http://schemas.microsoft.com/office/drawing/2014/main" id="{C8E86CB6-6F33-6A41-B8F1-D91752463C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50157" y="19683118"/>
            <a:ext cx="2921000" cy="1104900"/>
          </a:xfrm>
          <a:prstGeom prst="rect">
            <a:avLst/>
          </a:prstGeom>
        </p:spPr>
      </p:pic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12871BD5-8CBE-734D-9574-4BC350B9BE4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21459634"/>
            <a:ext cx="8131339" cy="1111586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81C96E07-3A51-8549-9FB6-349BE2845D9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66E5F726-0F99-0B4B-B5C4-B4A0D540851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BE93BC8C-08C9-6642-9B1D-3C389DDE837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B5D979C6-8CF9-B544-8C68-95DDCAE84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B4D35DF-4DE2-394C-80A5-579F62840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CC200B1-81C6-0447-A02F-BB0EB4709A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776BCE80-1DC8-C147-86D1-3A741B1C0E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5" name="Picture 2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A79E58AA-6488-2943-8D70-850CA5EAC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31648"/>
          <a:stretch/>
        </p:blipFill>
        <p:spPr>
          <a:xfrm>
            <a:off x="12305765" y="10864229"/>
            <a:ext cx="6857800" cy="833606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  <p:pic>
        <p:nvPicPr>
          <p:cNvPr id="24" name="Picture 23" descr="Text, logo&#10;&#10;Description automatically generated">
            <a:extLst>
              <a:ext uri="{FF2B5EF4-FFF2-40B4-BE49-F238E27FC236}">
                <a16:creationId xmlns:a16="http://schemas.microsoft.com/office/drawing/2014/main" id="{0C6C94E1-C35F-7643-941E-F13712D5E64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1623A52F-B486-BB4A-B2C6-1ACE13FE0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292AE020-B363-0345-936B-4C7FCF7646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E1926B25-C7FD-0849-BA4A-A5F05B7547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9BA2F83-EFE2-4E41-82F9-5BA591CE71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94044" y="19552821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6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5E6D4C27-C717-E940-8C8C-EBE4C5854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30030" y="742839"/>
            <a:ext cx="2341718" cy="218006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3A79BD9D-E63D-AC45-8C0D-FACCC3FDC47A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C225CE-CB69-465F-2F23-C2FB8EE949E2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CFD5573-B655-2449-9B0F-414F64AAAB12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A3E9E8-BB0C-4229-1C3F-DC6AABB939FB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</a:t>
            </a:r>
            <a:r>
              <a:rPr lang="en-US" sz="1505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6/23</a:t>
            </a: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041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764" r:id="rId4"/>
    <p:sldLayoutId id="2147483884" r:id="rId5"/>
    <p:sldLayoutId id="2147483897" r:id="rId6"/>
    <p:sldLayoutId id="2147483898" r:id="rId7"/>
    <p:sldLayoutId id="2147483899" r:id="rId8"/>
    <p:sldLayoutId id="2147483873" r:id="rId9"/>
    <p:sldLayoutId id="2147483872" r:id="rId10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ABF38-BA17-1644-9669-F6E9821203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$.xx add shot</a:t>
            </a:r>
          </a:p>
          <a:p>
            <a:r>
              <a:rPr lang="en-US"/>
              <a:t>&lt;Cal.&gt;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E728-C398-404B-80CF-6B897F5A80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/>
              <a:t>&lt;Price&gt;</a:t>
            </a:r>
          </a:p>
          <a:p>
            <a:r>
              <a:rPr lang="en-US"/>
              <a:t>&lt;Cal.&gt;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DD918C-7F3A-334F-B718-BB308A3B1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/>
              <a:t>$.xx per pump </a:t>
            </a:r>
          </a:p>
          <a:p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regular or </a:t>
            </a:r>
            <a:br>
              <a:rPr lang="en-US" sz="2851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sugar-free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F9BF00-ADE3-6448-9771-259FC613F4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3008854"/>
          </a:xfrm>
        </p:spPr>
        <p:txBody>
          <a:bodyPr>
            <a:noAutofit/>
          </a:bodyPr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</a:p>
          <a:p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Coconutmilk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Almondmilk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Soymilk,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Oatmilk</a:t>
            </a:r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CA96C9-BFDD-1649-AE42-2B8A4A281E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Insert Café </a:t>
            </a:r>
            <a:br>
              <a:rPr lang="en-US"/>
            </a:br>
            <a:r>
              <a:rPr lang="en-US"/>
              <a:t>Name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E08000-3C63-B044-9B1D-46EE3C126F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Caffè</a:t>
            </a:r>
            <a:r>
              <a:rPr lang="en-US" dirty="0"/>
              <a:t> Latte	</a:t>
            </a:r>
          </a:p>
          <a:p>
            <a:r>
              <a:rPr lang="en-US" dirty="0"/>
              <a:t>Cappuccino	</a:t>
            </a:r>
          </a:p>
          <a:p>
            <a:r>
              <a:rPr lang="en-US" dirty="0" err="1"/>
              <a:t>Caffè</a:t>
            </a:r>
            <a:r>
              <a:rPr lang="en-US" dirty="0"/>
              <a:t> Mocha	</a:t>
            </a:r>
          </a:p>
          <a:p>
            <a:r>
              <a:rPr lang="en-US" dirty="0"/>
              <a:t>Caramel Macchiato</a:t>
            </a:r>
          </a:p>
          <a:p>
            <a:r>
              <a:rPr lang="en-US" dirty="0"/>
              <a:t>White Chocolate Mocha</a:t>
            </a:r>
          </a:p>
          <a:p>
            <a:r>
              <a:rPr lang="en-US" dirty="0"/>
              <a:t>Iced Coffee	</a:t>
            </a:r>
          </a:p>
          <a:p>
            <a:r>
              <a:rPr lang="en-US" dirty="0"/>
              <a:t>Cold Brew Coffee	</a:t>
            </a:r>
          </a:p>
          <a:p>
            <a:r>
              <a:rPr lang="en-US" dirty="0"/>
              <a:t>Cold Brew with Cold Foam</a:t>
            </a:r>
          </a:p>
          <a:p>
            <a:r>
              <a:rPr lang="en-US" dirty="0"/>
              <a:t>Salted Caramel Cream Cold Brew</a:t>
            </a:r>
          </a:p>
          <a:p>
            <a:r>
              <a:rPr lang="en-US" dirty="0"/>
              <a:t>Nitro Cold Brew</a:t>
            </a:r>
          </a:p>
          <a:p>
            <a:r>
              <a:rPr lang="en-US" dirty="0"/>
              <a:t>Freshly Brewed Coffee</a:t>
            </a:r>
            <a:br>
              <a:rPr lang="en-US" dirty="0"/>
            </a:br>
            <a:r>
              <a:rPr lang="en-US" sz="2816" dirty="0">
                <a:solidFill>
                  <a:schemeClr val="bg1">
                    <a:lumMod val="85000"/>
                  </a:schemeClr>
                </a:solidFill>
              </a:rPr>
              <a:t>Regular or Decaf</a:t>
            </a:r>
          </a:p>
          <a:p>
            <a:r>
              <a:rPr lang="en-US" dirty="0"/>
              <a:t>Hot Chocolate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8DAA9E-3902-0A44-82FB-25779F8E57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7000210"/>
            <a:ext cx="2921513" cy="8220126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161D09-948F-FF4C-87D1-2E7B53542E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26666" y="7000210"/>
            <a:ext cx="2921513" cy="8220126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84A3ED-B227-5D43-B45D-7758CE91A10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65419" y="7000210"/>
            <a:ext cx="2921513" cy="8220126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3115C20-1985-6B56-78C1-615E28F67F9A}"/>
              </a:ext>
            </a:extLst>
          </p:cNvPr>
          <p:cNvSpPr txBox="1">
            <a:spLocks/>
          </p:cNvSpPr>
          <p:nvPr/>
        </p:nvSpPr>
        <p:spPr>
          <a:xfrm>
            <a:off x="9579658" y="1543690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EAC4595-1108-229C-38DC-31E573104EE9}"/>
              </a:ext>
            </a:extLst>
          </p:cNvPr>
          <p:cNvSpPr txBox="1">
            <a:spLocks/>
          </p:cNvSpPr>
          <p:nvPr/>
        </p:nvSpPr>
        <p:spPr>
          <a:xfrm>
            <a:off x="12881751" y="1543690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79CF6D50-DFDD-A33D-815A-750C2AC0775E}"/>
              </a:ext>
            </a:extLst>
          </p:cNvPr>
          <p:cNvSpPr txBox="1">
            <a:spLocks/>
          </p:cNvSpPr>
          <p:nvPr/>
        </p:nvSpPr>
        <p:spPr>
          <a:xfrm>
            <a:off x="15901024" y="1543690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2329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344C20-7FED-9A43-8808-F03ADFADCD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Shaken Iced Tea</a:t>
            </a:r>
          </a:p>
          <a:p>
            <a:pPr lvl="1"/>
            <a:r>
              <a:rPr lang="en-US" dirty="0"/>
              <a:t>Iced Black Tea, Iced Passion Tango</a:t>
            </a:r>
            <a:r>
              <a:rPr lang="en-US" baseline="30000" dirty="0"/>
              <a:t>®</a:t>
            </a:r>
            <a:r>
              <a:rPr lang="en-US" dirty="0"/>
              <a:t> Tea, </a:t>
            </a:r>
            <a:br>
              <a:rPr lang="en-US" dirty="0"/>
            </a:br>
            <a:r>
              <a:rPr lang="en-US" dirty="0"/>
              <a:t>Iced Green Tea</a:t>
            </a:r>
          </a:p>
          <a:p>
            <a:pPr lvl="1"/>
            <a:r>
              <a:rPr lang="en-US" dirty="0"/>
              <a:t>• Add Lemonade</a:t>
            </a:r>
          </a:p>
          <a:p>
            <a:r>
              <a:rPr lang="en-US" dirty="0"/>
              <a:t>Chai Latte</a:t>
            </a:r>
          </a:p>
          <a:p>
            <a:r>
              <a:rPr lang="en-US" dirty="0"/>
              <a:t>Hot Brewed Tea </a:t>
            </a:r>
            <a:r>
              <a:rPr lang="en-US" dirty="0" err="1"/>
              <a:t>Filterbags</a:t>
            </a:r>
            <a:endParaRPr lang="en-US" dirty="0"/>
          </a:p>
          <a:p>
            <a:pPr lvl="1"/>
            <a:r>
              <a:rPr lang="en-US" dirty="0"/>
              <a:t>Radiant Green, English Breakfast, </a:t>
            </a:r>
            <a:br>
              <a:rPr lang="en-US" dirty="0"/>
            </a:br>
            <a:r>
              <a:rPr lang="en-US" dirty="0"/>
              <a:t>Modern Earl Grey, Chamomile Blush, </a:t>
            </a:r>
            <a:br>
              <a:rPr lang="en-US" dirty="0"/>
            </a:br>
            <a:r>
              <a:rPr lang="en-US" dirty="0"/>
              <a:t>Harmonic Mint, Jasmine Citrus, </a:t>
            </a:r>
            <a:br>
              <a:rPr lang="en-US" dirty="0"/>
            </a:br>
            <a:r>
              <a:rPr lang="en-US" dirty="0"/>
              <a:t>Ginger Peach, Classic Chai, </a:t>
            </a:r>
            <a:br>
              <a:rPr lang="en-US" dirty="0"/>
            </a:br>
            <a:r>
              <a:rPr lang="en-US" dirty="0"/>
              <a:t>Hibiscus Spice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6BF951-2FC4-9249-828F-5779220CF5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4322047"/>
            <a:ext cx="2921513" cy="1659653"/>
          </a:xfr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D213D52D-4DB1-B74B-AAB3-25D5954A84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26666" y="4322047"/>
            <a:ext cx="2921513" cy="1659653"/>
          </a:xfr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514BDC38-4CD2-2642-906B-E6B4A2C411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65419" y="4322046"/>
            <a:ext cx="2921513" cy="1659653"/>
          </a:xfr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286321E-6098-4F45-98A4-B6DCB611ACA8}"/>
              </a:ext>
            </a:extLst>
          </p:cNvPr>
          <p:cNvSpPr txBox="1">
            <a:spLocks/>
          </p:cNvSpPr>
          <p:nvPr/>
        </p:nvSpPr>
        <p:spPr>
          <a:xfrm>
            <a:off x="9579658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BD8AB001-8351-A045-895D-9390EB3E26B2}"/>
              </a:ext>
            </a:extLst>
          </p:cNvPr>
          <p:cNvSpPr txBox="1">
            <a:spLocks/>
          </p:cNvSpPr>
          <p:nvPr/>
        </p:nvSpPr>
        <p:spPr>
          <a:xfrm>
            <a:off x="9579658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6738983-F69F-694E-8DDE-5E2CE91731DE}"/>
              </a:ext>
            </a:extLst>
          </p:cNvPr>
          <p:cNvSpPr txBox="1">
            <a:spLocks/>
          </p:cNvSpPr>
          <p:nvPr/>
        </p:nvSpPr>
        <p:spPr>
          <a:xfrm>
            <a:off x="12881751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BA27800A-6AEF-6045-AB09-C566124BBB6A}"/>
              </a:ext>
            </a:extLst>
          </p:cNvPr>
          <p:cNvSpPr txBox="1">
            <a:spLocks/>
          </p:cNvSpPr>
          <p:nvPr/>
        </p:nvSpPr>
        <p:spPr>
          <a:xfrm>
            <a:off x="12881751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0B95C1BB-62F1-EC41-9F5B-237C94FB9946}"/>
              </a:ext>
            </a:extLst>
          </p:cNvPr>
          <p:cNvSpPr txBox="1">
            <a:spLocks/>
          </p:cNvSpPr>
          <p:nvPr/>
        </p:nvSpPr>
        <p:spPr>
          <a:xfrm>
            <a:off x="16227150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757223C5-ED70-FA4D-AF3E-0BC2315A4CE5}"/>
              </a:ext>
            </a:extLst>
          </p:cNvPr>
          <p:cNvSpPr txBox="1">
            <a:spLocks/>
          </p:cNvSpPr>
          <p:nvPr/>
        </p:nvSpPr>
        <p:spPr>
          <a:xfrm>
            <a:off x="16227150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02447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C286F3-9923-9842-9683-1C4B037462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9028746" cy="5779096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429260" indent="-429260"/>
            <a:r>
              <a:rPr lang="en-US" sz="3500">
                <a:latin typeface="Arial"/>
                <a:cs typeface="Arial"/>
              </a:rPr>
              <a:t>Strawberry Açaí</a:t>
            </a:r>
            <a:endParaRPr lang="en-US"/>
          </a:p>
          <a:p>
            <a:pPr marL="429260" indent="-429260"/>
            <a:r>
              <a:rPr lang="en-US" sz="3500" dirty="0"/>
              <a:t>Mango </a:t>
            </a:r>
            <a:r>
              <a:rPr lang="en-US" sz="3500" dirty="0" err="1"/>
              <a:t>Dragonfruit</a:t>
            </a:r>
            <a:endParaRPr lang="en-US" sz="3500" dirty="0"/>
          </a:p>
          <a:p>
            <a:pPr marL="429260" indent="-429260"/>
            <a:r>
              <a:rPr lang="en-US" sz="3500" dirty="0"/>
              <a:t>Pineapple Passionfruit</a:t>
            </a:r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Frozen Strawberry Açaí Lemonade  </a:t>
            </a:r>
          </a:p>
          <a:p>
            <a:pPr marL="429260" indent="-429260"/>
            <a:r>
              <a:rPr lang="en-US" sz="3500" dirty="0"/>
              <a:t>Frozen Mango </a:t>
            </a:r>
            <a:r>
              <a:rPr lang="en-US" sz="3500" dirty="0" err="1"/>
              <a:t>Dragonfruit</a:t>
            </a:r>
            <a:r>
              <a:rPr lang="en-US" sz="3500" dirty="0"/>
              <a:t> Lemonade</a:t>
            </a:r>
          </a:p>
          <a:p>
            <a:pPr marL="429260" indent="-429260"/>
            <a:r>
              <a:rPr lang="en-US" sz="3500" dirty="0"/>
              <a:t>Frozen Pineapple Passionfruit Lemonade  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84250F-9D43-A944-8BFD-ADC35DCD53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57747" y="4322047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4F195E8-51C0-CB4F-B371-CD1BCF19693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06180" y="4322047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97B6E36-E5AD-4E48-898A-8A71F86018C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305176" y="4322047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BB1B5B7-A15F-EE40-A632-AA49C85B4C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Coffee</a:t>
            </a:r>
          </a:p>
          <a:p>
            <a:pPr lvl="1"/>
            <a:r>
              <a:rPr lang="en-US" dirty="0"/>
              <a:t>Coffee	</a:t>
            </a:r>
          </a:p>
          <a:p>
            <a:pPr lvl="1"/>
            <a:r>
              <a:rPr lang="en-US" dirty="0"/>
              <a:t>Caramel</a:t>
            </a:r>
          </a:p>
          <a:p>
            <a:pPr lvl="1"/>
            <a:r>
              <a:rPr lang="en-US" dirty="0"/>
              <a:t>Mocha</a:t>
            </a:r>
          </a:p>
          <a:p>
            <a:r>
              <a:rPr lang="en-US" dirty="0"/>
              <a:t>Crème (coffee-free)</a:t>
            </a:r>
          </a:p>
          <a:p>
            <a:pPr lvl="1"/>
            <a:r>
              <a:rPr lang="en-US" dirty="0"/>
              <a:t>Vanilla Bean</a:t>
            </a:r>
          </a:p>
          <a:p>
            <a:pPr lvl="1"/>
            <a:r>
              <a:rPr lang="en-US" dirty="0"/>
              <a:t>Strawberry</a:t>
            </a:r>
          </a:p>
          <a:p>
            <a:pPr lvl="1"/>
            <a:r>
              <a:rPr lang="en-US" dirty="0"/>
              <a:t>Double Chocolaty Chip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0D575DD-06E7-EB47-9DCE-9EB0EF1D67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40627" y="12201521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FE596B-3095-C04D-80C8-F10E9D396D0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989059" y="12201521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336ECF-F690-0445-AECB-C7E26998FDD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288056" y="12201521"/>
            <a:ext cx="2921513" cy="57936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1BB07556-A9BF-F74D-A8AE-8666940739BE}"/>
              </a:ext>
            </a:extLst>
          </p:cNvPr>
          <p:cNvSpPr txBox="1">
            <a:spLocks/>
          </p:cNvSpPr>
          <p:nvPr/>
        </p:nvSpPr>
        <p:spPr>
          <a:xfrm>
            <a:off x="9593311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27ECB812-5BBE-C144-8117-A0B645BE2F15}"/>
              </a:ext>
            </a:extLst>
          </p:cNvPr>
          <p:cNvSpPr txBox="1">
            <a:spLocks/>
          </p:cNvSpPr>
          <p:nvPr/>
        </p:nvSpPr>
        <p:spPr>
          <a:xfrm>
            <a:off x="12999598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E67F70E5-54C8-504D-BCF0-5D8EBF4FB06B}"/>
              </a:ext>
            </a:extLst>
          </p:cNvPr>
          <p:cNvSpPr txBox="1">
            <a:spLocks/>
          </p:cNvSpPr>
          <p:nvPr/>
        </p:nvSpPr>
        <p:spPr>
          <a:xfrm>
            <a:off x="16244075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64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3E16B29-E96E-F948-BC92-1C225A8C1EA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/>
              <a:t>Item 1</a:t>
            </a:r>
          </a:p>
          <a:p>
            <a:r>
              <a:rPr lang="en-US"/>
              <a:t>Item 2</a:t>
            </a:r>
          </a:p>
          <a:p>
            <a:r>
              <a:rPr lang="en-US"/>
              <a:t>Item 3</a:t>
            </a:r>
          </a:p>
          <a:p>
            <a:r>
              <a:rPr lang="en-US"/>
              <a:t>Item 4</a:t>
            </a:r>
          </a:p>
          <a:p>
            <a:r>
              <a:rPr lang="en-US"/>
              <a:t>Item 5</a:t>
            </a:r>
          </a:p>
          <a:p>
            <a:r>
              <a:rPr lang="en-US"/>
              <a:t>Item 6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9E160A6-228D-094E-A13C-3FD42BF3041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956394BC-FD37-9243-A398-9F292A03167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8DFD82A-0423-C14E-93A6-D1D6834A720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9996EDA-4E32-0F4B-AAD5-28B0F47F748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2AC3B36-554E-0147-BDFC-C8EDB7606AA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90B76-CB05-CE4E-B242-6D891124D0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Fruit Smoothie</a:t>
            </a:r>
          </a:p>
          <a:p>
            <a:pPr lvl="1"/>
            <a:r>
              <a:rPr lang="en-US"/>
              <a:t>Mango, Strawberry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B1CD5-93F2-664D-B810-9340DCEA2B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AB3C33-61B3-784F-B5E7-81611E6AE7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2C8BB9-FB73-D342-BA3F-34B44864F0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1797531843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u_StarbucksGreen_nolog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6D905-F678-438D-A86C-6098ED0191BB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9e238559-ee26-4787-b8f0-cb7bf2c774e4"/>
    <ds:schemaRef ds:uri="1d8ce65e-a454-40e9-933d-4b53c2249531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B80658-8670-4AEB-BABB-D8C4B724773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</TotalTime>
  <Words>639</Words>
  <Application>Microsoft Macintosh PowerPoint</Application>
  <PresentationFormat>Custom</PresentationFormat>
  <Paragraphs>141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Menu_StarbucksGreen_WPS</vt:lpstr>
      <vt:lpstr>Menu_StarbucksGreen_nologo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17</cp:revision>
  <cp:lastPrinted>2020-11-18T21:37:25Z</cp:lastPrinted>
  <dcterms:created xsi:type="dcterms:W3CDTF">2020-11-04T16:35:40Z</dcterms:created>
  <dcterms:modified xsi:type="dcterms:W3CDTF">2023-06-02T20:58:34Z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ediaServiceImageTags">
    <vt:lpwstr/>
  </property>
</Properties>
</file>