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760" r:id="rId5"/>
  </p:sldMasterIdLst>
  <p:sldIdLst>
    <p:sldId id="258" r:id="rId6"/>
    <p:sldId id="269" r:id="rId7"/>
  </p:sldIdLst>
  <p:sldSz cx="20116800" cy="356616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32">
          <p15:clr>
            <a:srgbClr val="A4A3A4"/>
          </p15:clr>
        </p15:guide>
        <p15:guide id="2" pos="6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/>
  <p:cmAuthor id="2" name="Niki Damiani" initials="ND" lastIdx="4" clrIdx="1"/>
  <p:cmAuthor id="3" name="Beth Flatley" initials="BF" lastIdx="22" clrIdx="2"/>
  <p:cmAuthor id="4" name="Elizabeth Bagby" initials="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4"/>
    <p:restoredTop sz="96327"/>
  </p:normalViewPr>
  <p:slideViewPr>
    <p:cSldViewPr snapToGrid="0">
      <p:cViewPr>
        <p:scale>
          <a:sx n="27" d="100"/>
          <a:sy n="27" d="100"/>
        </p:scale>
        <p:origin x="2800" y="-416"/>
      </p:cViewPr>
      <p:guideLst>
        <p:guide orient="horz" pos="11232"/>
        <p:guide pos="63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4.fntdata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nrad Navarro" userId="S::conrad.navarro@advantagesolutions.net::de75ee4b-acc0-4b18-bc17-6fb516752b93" providerId="AD" clId="Web-{3D400398-ABF7-EF22-005F-CA563C3ED88B}"/>
    <pc:docChg chg="modSld">
      <pc:chgData name="Conrad Navarro" userId="S::conrad.navarro@advantagesolutions.net::de75ee4b-acc0-4b18-bc17-6fb516752b93" providerId="AD" clId="Web-{3D400398-ABF7-EF22-005F-CA563C3ED88B}" dt="2023-05-12T18:52:20.303" v="1" actId="20577"/>
      <pc:docMkLst>
        <pc:docMk/>
      </pc:docMkLst>
      <pc:sldChg chg="modSp">
        <pc:chgData name="Conrad Navarro" userId="S::conrad.navarro@advantagesolutions.net::de75ee4b-acc0-4b18-bc17-6fb516752b93" providerId="AD" clId="Web-{3D400398-ABF7-EF22-005F-CA563C3ED88B}" dt="2023-05-12T18:52:20.303" v="1" actId="20577"/>
        <pc:sldMkLst>
          <pc:docMk/>
          <pc:sldMk cId="3466307158" sldId="269"/>
        </pc:sldMkLst>
        <pc:spChg chg="mod">
          <ac:chgData name="Conrad Navarro" userId="S::conrad.navarro@advantagesolutions.net::de75ee4b-acc0-4b18-bc17-6fb516752b93" providerId="AD" clId="Web-{3D400398-ABF7-EF22-005F-CA563C3ED88B}" dt="2023-05-12T18:52:20.303" v="1" actId="20577"/>
          <ac:spMkLst>
            <pc:docMk/>
            <pc:sldMk cId="3466307158" sldId="269"/>
            <ac:spMk id="50" creationId="{15777126-3F07-FC4D-BBEC-6D3AC9A09207}"/>
          </ac:spMkLst>
        </pc:spChg>
      </pc:sldChg>
    </pc:docChg>
  </pc:docChgLst>
  <pc:docChgLst>
    <pc:chgData name="Jenny Bednarczyk" userId="7f9c8ffc-95af-4b04-92c4-fd32820764eb" providerId="ADAL" clId="{E2C09755-34D9-574C-8AEC-6159088D1E12}"/>
    <pc:docChg chg="modMainMaster">
      <pc:chgData name="Jenny Bednarczyk" userId="7f9c8ffc-95af-4b04-92c4-fd32820764eb" providerId="ADAL" clId="{E2C09755-34D9-574C-8AEC-6159088D1E12}" dt="2022-08-22T20:54:44.126" v="13"/>
      <pc:docMkLst>
        <pc:docMk/>
      </pc:docMkLst>
      <pc:sldMasterChg chg="modSp mod">
        <pc:chgData name="Jenny Bednarczyk" userId="7f9c8ffc-95af-4b04-92c4-fd32820764eb" providerId="ADAL" clId="{E2C09755-34D9-574C-8AEC-6159088D1E12}" dt="2022-08-22T20:54:18.714" v="12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E2C09755-34D9-574C-8AEC-6159088D1E12}" dt="2022-08-22T20:54:18.714" v="12" actId="20577"/>
          <ac:spMkLst>
            <pc:docMk/>
            <pc:sldMasterMk cId="81249815" sldId="2147483686"/>
            <ac:spMk id="2" creationId="{3EA4B804-DBB9-4B32-D5C6-0CC87115B37D}"/>
          </ac:spMkLst>
        </pc:spChg>
      </pc:sldMasterChg>
      <pc:sldMasterChg chg="modSp mod">
        <pc:chgData name="Jenny Bednarczyk" userId="7f9c8ffc-95af-4b04-92c4-fd32820764eb" providerId="ADAL" clId="{E2C09755-34D9-574C-8AEC-6159088D1E12}" dt="2022-08-22T20:54:44.126" v="13"/>
        <pc:sldMasterMkLst>
          <pc:docMk/>
          <pc:sldMasterMk cId="1470419462" sldId="2147483760"/>
        </pc:sldMasterMkLst>
        <pc:spChg chg="mod">
          <ac:chgData name="Jenny Bednarczyk" userId="7f9c8ffc-95af-4b04-92c4-fd32820764eb" providerId="ADAL" clId="{E2C09755-34D9-574C-8AEC-6159088D1E12}" dt="2022-08-22T20:54:44.126" v="13"/>
          <ac:spMkLst>
            <pc:docMk/>
            <pc:sldMasterMk cId="1470419462" sldId="2147483760"/>
            <ac:spMk id="2" creationId="{7BC5BC63-ECEB-00F8-BF6F-295ED57D818F}"/>
          </ac:spMkLst>
        </pc:spChg>
      </pc:sldMasterChg>
    </pc:docChg>
  </pc:docChgLst>
  <pc:docChgLst>
    <pc:chgData name="Jenny Bednarczyk" userId="7f9c8ffc-95af-4b04-92c4-fd32820764eb" providerId="ADAL" clId="{D2065F69-34B8-8148-A14C-671110A9C479}"/>
    <pc:docChg chg="modMainMaster">
      <pc:chgData name="Jenny Bednarczyk" userId="7f9c8ffc-95af-4b04-92c4-fd32820764eb" providerId="ADAL" clId="{D2065F69-34B8-8148-A14C-671110A9C479}" dt="2023-05-17T17:22:38.854" v="1" actId="20577"/>
      <pc:docMkLst>
        <pc:docMk/>
      </pc:docMkLst>
      <pc:sldMasterChg chg="modSp mod">
        <pc:chgData name="Jenny Bednarczyk" userId="7f9c8ffc-95af-4b04-92c4-fd32820764eb" providerId="ADAL" clId="{D2065F69-34B8-8148-A14C-671110A9C479}" dt="2023-05-17T17:22:32.620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D2065F69-34B8-8148-A14C-671110A9C479}" dt="2023-05-17T17:22:32.620" v="0" actId="20577"/>
          <ac:spMkLst>
            <pc:docMk/>
            <pc:sldMasterMk cId="81249815" sldId="2147483686"/>
            <ac:spMk id="2" creationId="{3EA4B804-DBB9-4B32-D5C6-0CC87115B37D}"/>
          </ac:spMkLst>
        </pc:spChg>
      </pc:sldMasterChg>
      <pc:sldMasterChg chg="modSp mod">
        <pc:chgData name="Jenny Bednarczyk" userId="7f9c8ffc-95af-4b04-92c4-fd32820764eb" providerId="ADAL" clId="{D2065F69-34B8-8148-A14C-671110A9C479}" dt="2023-05-17T17:22:38.854" v="1" actId="20577"/>
        <pc:sldMasterMkLst>
          <pc:docMk/>
          <pc:sldMasterMk cId="1470419462" sldId="2147483760"/>
        </pc:sldMasterMkLst>
        <pc:spChg chg="mod">
          <ac:chgData name="Jenny Bednarczyk" userId="7f9c8ffc-95af-4b04-92c4-fd32820764eb" providerId="ADAL" clId="{D2065F69-34B8-8148-A14C-671110A9C479}" dt="2023-05-17T17:22:38.854" v="1" actId="20577"/>
          <ac:spMkLst>
            <pc:docMk/>
            <pc:sldMasterMk cId="1470419462" sldId="2147483760"/>
            <ac:spMk id="2" creationId="{7BC5BC63-ECEB-00F8-BF6F-295ED57D818F}"/>
          </ac:spMkLst>
        </pc:spChg>
      </pc:sldMasterChg>
    </pc:docChg>
  </pc:docChgLst>
  <pc:docChgLst>
    <pc:chgData name="Jenny Bednarczyk" userId="7f9c8ffc-95af-4b04-92c4-fd32820764eb" providerId="ADAL" clId="{AA567F53-7B64-124C-9A46-595A4D6D7982}"/>
    <pc:docChg chg="custSel modSld modMainMaster">
      <pc:chgData name="Jenny Bednarczyk" userId="7f9c8ffc-95af-4b04-92c4-fd32820764eb" providerId="ADAL" clId="{AA567F53-7B64-124C-9A46-595A4D6D7982}" dt="2022-08-17T19:30:55.347" v="34" actId="14100"/>
      <pc:docMkLst>
        <pc:docMk/>
      </pc:docMkLst>
      <pc:sldChg chg="modSp mod">
        <pc:chgData name="Jenny Bednarczyk" userId="7f9c8ffc-95af-4b04-92c4-fd32820764eb" providerId="ADAL" clId="{AA567F53-7B64-124C-9A46-595A4D6D7982}" dt="2022-08-17T19:30:55.347" v="34" actId="14100"/>
        <pc:sldMkLst>
          <pc:docMk/>
          <pc:sldMk cId="2552329648" sldId="258"/>
        </pc:sldMkLst>
        <pc:spChg chg="mod">
          <ac:chgData name="Jenny Bednarczyk" userId="7f9c8ffc-95af-4b04-92c4-fd32820764eb" providerId="ADAL" clId="{AA567F53-7B64-124C-9A46-595A4D6D7982}" dt="2022-08-17T19:30:55.347" v="34" actId="14100"/>
          <ac:spMkLst>
            <pc:docMk/>
            <pc:sldMk cId="2552329648" sldId="258"/>
            <ac:spMk id="6" creationId="{2BF9BF00-ADE3-6448-9771-259FC613F479}"/>
          </ac:spMkLst>
        </pc:spChg>
      </pc:sldChg>
      <pc:sldChg chg="delSp modSp mod">
        <pc:chgData name="Jenny Bednarczyk" userId="7f9c8ffc-95af-4b04-92c4-fd32820764eb" providerId="ADAL" clId="{AA567F53-7B64-124C-9A46-595A4D6D7982}" dt="2022-08-03T14:13:26.275" v="3" actId="21"/>
        <pc:sldMkLst>
          <pc:docMk/>
          <pc:sldMk cId="3466307158" sldId="269"/>
        </pc:sldMkLst>
        <pc:spChg chg="mod">
          <ac:chgData name="Jenny Bednarczyk" userId="7f9c8ffc-95af-4b04-92c4-fd32820764eb" providerId="ADAL" clId="{AA567F53-7B64-124C-9A46-595A4D6D7982}" dt="2022-08-03T14:13:21.436" v="0" actId="20577"/>
          <ac:spMkLst>
            <pc:docMk/>
            <pc:sldMk cId="3466307158" sldId="269"/>
            <ac:spMk id="42" creationId="{49FE7F30-B55A-B24C-B729-D6E851CF9C1E}"/>
          </ac:spMkLst>
        </pc:spChg>
        <pc:spChg chg="del">
          <ac:chgData name="Jenny Bednarczyk" userId="7f9c8ffc-95af-4b04-92c4-fd32820764eb" providerId="ADAL" clId="{AA567F53-7B64-124C-9A46-595A4D6D7982}" dt="2022-08-03T14:13:23.496" v="1" actId="21"/>
          <ac:spMkLst>
            <pc:docMk/>
            <pc:sldMk cId="3466307158" sldId="269"/>
            <ac:spMk id="56" creationId="{BC297018-2BA5-9B4E-A280-80853DDDE542}"/>
          </ac:spMkLst>
        </pc:spChg>
        <pc:spChg chg="del">
          <ac:chgData name="Jenny Bednarczyk" userId="7f9c8ffc-95af-4b04-92c4-fd32820764eb" providerId="ADAL" clId="{AA567F53-7B64-124C-9A46-595A4D6D7982}" dt="2022-08-03T14:13:24.956" v="2" actId="21"/>
          <ac:spMkLst>
            <pc:docMk/>
            <pc:sldMk cId="3466307158" sldId="269"/>
            <ac:spMk id="60" creationId="{0453A682-4181-B944-A63A-C4112F77FD79}"/>
          </ac:spMkLst>
        </pc:spChg>
        <pc:spChg chg="del">
          <ac:chgData name="Jenny Bednarczyk" userId="7f9c8ffc-95af-4b04-92c4-fd32820764eb" providerId="ADAL" clId="{AA567F53-7B64-124C-9A46-595A4D6D7982}" dt="2022-08-03T14:13:26.275" v="3" actId="21"/>
          <ac:spMkLst>
            <pc:docMk/>
            <pc:sldMk cId="3466307158" sldId="269"/>
            <ac:spMk id="64" creationId="{B9E38967-0222-5643-9890-F07F80B47F29}"/>
          </ac:spMkLst>
        </pc:spChg>
      </pc:sldChg>
      <pc:sldMasterChg chg="addSp delSp modSp mod modSldLayout">
        <pc:chgData name="Jenny Bednarczyk" userId="7f9c8ffc-95af-4b04-92c4-fd32820764eb" providerId="ADAL" clId="{AA567F53-7B64-124C-9A46-595A4D6D7982}" dt="2022-08-17T19:29:44.292" v="22"/>
        <pc:sldMasterMkLst>
          <pc:docMk/>
          <pc:sldMasterMk cId="81249815" sldId="2147483686"/>
        </pc:sldMasterMkLst>
        <pc:spChg chg="add mod">
          <ac:chgData name="Jenny Bednarczyk" userId="7f9c8ffc-95af-4b04-92c4-fd32820764eb" providerId="ADAL" clId="{AA567F53-7B64-124C-9A46-595A4D6D7982}" dt="2022-08-17T19:29:44.292" v="22"/>
          <ac:spMkLst>
            <pc:docMk/>
            <pc:sldMasterMk cId="81249815" sldId="2147483686"/>
            <ac:spMk id="2" creationId="{3EA4B804-DBB9-4B32-D5C6-0CC87115B37D}"/>
          </ac:spMkLst>
        </pc:spChg>
        <pc:spChg chg="del mod">
          <ac:chgData name="Jenny Bednarczyk" userId="7f9c8ffc-95af-4b04-92c4-fd32820764eb" providerId="ADAL" clId="{AA567F53-7B64-124C-9A46-595A4D6D7982}" dt="2022-08-17T19:29:34.974" v="21" actId="21"/>
          <ac:spMkLst>
            <pc:docMk/>
            <pc:sldMasterMk cId="81249815" sldId="2147483686"/>
            <ac:spMk id="4" creationId="{D62A6482-13B3-B940-BB8A-80D9B21968F1}"/>
          </ac:spMkLst>
        </pc:spChg>
        <pc:sldLayoutChg chg="addSp delSp modSp mod">
          <pc:chgData name="Jenny Bednarczyk" userId="7f9c8ffc-95af-4b04-92c4-fd32820764eb" providerId="ADAL" clId="{AA567F53-7B64-124C-9A46-595A4D6D7982}" dt="2022-08-17T19:27:17.271" v="10" actId="21"/>
          <pc:sldLayoutMkLst>
            <pc:docMk/>
            <pc:sldMasterMk cId="81249815" sldId="2147483686"/>
            <pc:sldLayoutMk cId="4015695618" sldId="2147483879"/>
          </pc:sldLayoutMkLst>
          <pc:picChg chg="add mod">
            <ac:chgData name="Jenny Bednarczyk" userId="7f9c8ffc-95af-4b04-92c4-fd32820764eb" providerId="ADAL" clId="{AA567F53-7B64-124C-9A46-595A4D6D7982}" dt="2022-08-17T19:27:15.050" v="9"/>
            <ac:picMkLst>
              <pc:docMk/>
              <pc:sldMasterMk cId="81249815" sldId="2147483686"/>
              <pc:sldLayoutMk cId="4015695618" sldId="2147483879"/>
              <ac:picMk id="4" creationId="{2C41F9DF-86BC-0D3C-EA0E-6B4CFB52B37B}"/>
            </ac:picMkLst>
          </pc:picChg>
          <pc:picChg chg="del mod">
            <ac:chgData name="Jenny Bednarczyk" userId="7f9c8ffc-95af-4b04-92c4-fd32820764eb" providerId="ADAL" clId="{AA567F53-7B64-124C-9A46-595A4D6D7982}" dt="2022-08-17T19:27:17.271" v="10" actId="21"/>
            <ac:picMkLst>
              <pc:docMk/>
              <pc:sldMasterMk cId="81249815" sldId="2147483686"/>
              <pc:sldLayoutMk cId="4015695618" sldId="2147483879"/>
              <ac:picMk id="22" creationId="{76307B17-BCFA-264E-AF6D-231BD4E891BE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AA567F53-7B64-124C-9A46-595A4D6D7982}" dt="2022-08-17T19:30:02.616" v="25" actId="21"/>
        <pc:sldMasterMkLst>
          <pc:docMk/>
          <pc:sldMasterMk cId="1470419462" sldId="2147483760"/>
        </pc:sldMasterMkLst>
        <pc:spChg chg="add mod">
          <ac:chgData name="Jenny Bednarczyk" userId="7f9c8ffc-95af-4b04-92c4-fd32820764eb" providerId="ADAL" clId="{AA567F53-7B64-124C-9A46-595A4D6D7982}" dt="2022-08-17T19:29:58.426" v="24"/>
          <ac:spMkLst>
            <pc:docMk/>
            <pc:sldMasterMk cId="1470419462" sldId="2147483760"/>
            <ac:spMk id="2" creationId="{7BC5BC63-ECEB-00F8-BF6F-295ED57D818F}"/>
          </ac:spMkLst>
        </pc:spChg>
        <pc:spChg chg="del mod">
          <ac:chgData name="Jenny Bednarczyk" userId="7f9c8ffc-95af-4b04-92c4-fd32820764eb" providerId="ADAL" clId="{AA567F53-7B64-124C-9A46-595A4D6D7982}" dt="2022-08-17T19:30:02.616" v="25" actId="21"/>
          <ac:spMkLst>
            <pc:docMk/>
            <pc:sldMasterMk cId="1470419462" sldId="2147483760"/>
            <ac:spMk id="6" creationId="{448CA63E-5EAF-724D-BD5B-46BF307A0484}"/>
          </ac:spMkLst>
        </pc:spChg>
        <pc:sldLayoutChg chg="addSp modSp mod">
          <pc:chgData name="Jenny Bednarczyk" userId="7f9c8ffc-95af-4b04-92c4-fd32820764eb" providerId="ADAL" clId="{AA567F53-7B64-124C-9A46-595A4D6D7982}" dt="2022-08-17T19:29:15.464" v="18"/>
          <pc:sldLayoutMkLst>
            <pc:docMk/>
            <pc:sldMasterMk cId="1470419462" sldId="2147483760"/>
            <pc:sldLayoutMk cId="3758587968" sldId="2147483764"/>
          </pc:sldLayoutMkLst>
          <pc:picChg chg="add mod">
            <ac:chgData name="Jenny Bednarczyk" userId="7f9c8ffc-95af-4b04-92c4-fd32820764eb" providerId="ADAL" clId="{AA567F53-7B64-124C-9A46-595A4D6D7982}" dt="2022-08-17T19:29:15.464" v="18"/>
            <ac:picMkLst>
              <pc:docMk/>
              <pc:sldMasterMk cId="1470419462" sldId="2147483760"/>
              <pc:sldLayoutMk cId="3758587968" sldId="2147483764"/>
              <ac:picMk id="3" creationId="{B92AD907-C09D-3921-9313-A59BCA6CE268}"/>
            </ac:picMkLst>
          </pc:picChg>
          <pc:picChg chg="mod modCrop">
            <ac:chgData name="Jenny Bednarczyk" userId="7f9c8ffc-95af-4b04-92c4-fd32820764eb" providerId="ADAL" clId="{AA567F53-7B64-124C-9A46-595A4D6D7982}" dt="2022-08-17T19:28:28.469" v="15" actId="732"/>
            <ac:picMkLst>
              <pc:docMk/>
              <pc:sldMasterMk cId="1470419462" sldId="2147483760"/>
              <pc:sldLayoutMk cId="3758587968" sldId="2147483764"/>
              <ac:picMk id="34" creationId="{05333B3B-3412-9E46-BF55-00DFE68143D4}"/>
            </ac:picMkLst>
          </pc:picChg>
        </pc:sldLayoutChg>
        <pc:sldLayoutChg chg="addSp modSp mod">
          <pc:chgData name="Jenny Bednarczyk" userId="7f9c8ffc-95af-4b04-92c4-fd32820764eb" providerId="ADAL" clId="{AA567F53-7B64-124C-9A46-595A4D6D7982}" dt="2022-08-17T19:29:20.608" v="20"/>
          <pc:sldLayoutMkLst>
            <pc:docMk/>
            <pc:sldMasterMk cId="1470419462" sldId="2147483760"/>
            <pc:sldLayoutMk cId="964624795" sldId="2147483872"/>
          </pc:sldLayoutMkLst>
          <pc:picChg chg="add mod">
            <ac:chgData name="Jenny Bednarczyk" userId="7f9c8ffc-95af-4b04-92c4-fd32820764eb" providerId="ADAL" clId="{AA567F53-7B64-124C-9A46-595A4D6D7982}" dt="2022-08-17T19:29:20.608" v="20"/>
            <ac:picMkLst>
              <pc:docMk/>
              <pc:sldMasterMk cId="1470419462" sldId="2147483760"/>
              <pc:sldLayoutMk cId="964624795" sldId="2147483872"/>
              <ac:picMk id="2" creationId="{B76EA29B-35E3-AA94-F340-4BCA81F150C3}"/>
            </ac:picMkLst>
          </pc:picChg>
          <pc:picChg chg="mod modCrop">
            <ac:chgData name="Jenny Bednarczyk" userId="7f9c8ffc-95af-4b04-92c4-fd32820764eb" providerId="ADAL" clId="{AA567F53-7B64-124C-9A46-595A4D6D7982}" dt="2022-08-17T19:28:55.652" v="17" actId="732"/>
            <ac:picMkLst>
              <pc:docMk/>
              <pc:sldMasterMk cId="1470419462" sldId="2147483760"/>
              <pc:sldLayoutMk cId="964624795" sldId="2147483872"/>
              <ac:picMk id="43" creationId="{F9E2E2D9-9AEA-794E-8859-6321802A8325}"/>
            </ac:picMkLst>
          </pc:picChg>
        </pc:sldLayoutChg>
        <pc:sldLayoutChg chg="addSp modSp mod">
          <pc:chgData name="Jenny Bednarczyk" userId="7f9c8ffc-95af-4b04-92c4-fd32820764eb" providerId="ADAL" clId="{AA567F53-7B64-124C-9A46-595A4D6D7982}" dt="2022-08-17T19:29:19.192" v="19"/>
          <pc:sldLayoutMkLst>
            <pc:docMk/>
            <pc:sldMasterMk cId="1470419462" sldId="2147483760"/>
            <pc:sldLayoutMk cId="141906013" sldId="2147483873"/>
          </pc:sldLayoutMkLst>
          <pc:picChg chg="add mod">
            <ac:chgData name="Jenny Bednarczyk" userId="7f9c8ffc-95af-4b04-92c4-fd32820764eb" providerId="ADAL" clId="{AA567F53-7B64-124C-9A46-595A4D6D7982}" dt="2022-08-17T19:29:19.192" v="19"/>
            <ac:picMkLst>
              <pc:docMk/>
              <pc:sldMasterMk cId="1470419462" sldId="2147483760"/>
              <pc:sldLayoutMk cId="141906013" sldId="2147483873"/>
              <ac:picMk id="2" creationId="{72E358DD-0304-A261-1F6D-4751DCDD40C8}"/>
            </ac:picMkLst>
          </pc:picChg>
          <pc:picChg chg="mod modCrop">
            <ac:chgData name="Jenny Bednarczyk" userId="7f9c8ffc-95af-4b04-92c4-fd32820764eb" providerId="ADAL" clId="{AA567F53-7B64-124C-9A46-595A4D6D7982}" dt="2022-08-17T19:28:48.809" v="16" actId="732"/>
            <ac:picMkLst>
              <pc:docMk/>
              <pc:sldMasterMk cId="1470419462" sldId="2147483760"/>
              <pc:sldLayoutMk cId="141906013" sldId="2147483873"/>
              <ac:picMk id="31" creationId="{455A6954-BBC4-3044-9741-8CCE5734C463}"/>
            </ac:picMkLst>
          </pc:picChg>
        </pc:sldLayoutChg>
        <pc:sldLayoutChg chg="addSp delSp modSp mod">
          <pc:chgData name="Jenny Bednarczyk" userId="7f9c8ffc-95af-4b04-92c4-fd32820764eb" providerId="ADAL" clId="{AA567F53-7B64-124C-9A46-595A4D6D7982}" dt="2022-08-17T19:27:48.376" v="13"/>
          <pc:sldLayoutMkLst>
            <pc:docMk/>
            <pc:sldMasterMk cId="1470419462" sldId="2147483760"/>
            <pc:sldLayoutMk cId="1120914801" sldId="2147483880"/>
          </pc:sldLayoutMkLst>
          <pc:picChg chg="add mod">
            <ac:chgData name="Jenny Bednarczyk" userId="7f9c8ffc-95af-4b04-92c4-fd32820764eb" providerId="ADAL" clId="{AA567F53-7B64-124C-9A46-595A4D6D7982}" dt="2022-08-17T19:27:48.376" v="13"/>
            <ac:picMkLst>
              <pc:docMk/>
              <pc:sldMasterMk cId="1470419462" sldId="2147483760"/>
              <pc:sldLayoutMk cId="1120914801" sldId="2147483880"/>
              <ac:picMk id="2" creationId="{A6A97EC0-A89A-6F93-BA7A-5FC7C13F3FFA}"/>
            </ac:picMkLst>
          </pc:picChg>
          <pc:picChg chg="del">
            <ac:chgData name="Jenny Bednarczyk" userId="7f9c8ffc-95af-4b04-92c4-fd32820764eb" providerId="ADAL" clId="{AA567F53-7B64-124C-9A46-595A4D6D7982}" dt="2022-08-17T19:27:21.825" v="11" actId="21"/>
            <ac:picMkLst>
              <pc:docMk/>
              <pc:sldMasterMk cId="1470419462" sldId="2147483760"/>
              <pc:sldLayoutMk cId="1120914801" sldId="2147483880"/>
              <ac:picMk id="31" creationId="{8B658E9B-29C5-D242-90DC-6ED780DCE060}"/>
            </ac:picMkLst>
          </pc:picChg>
        </pc:sldLayoutChg>
        <pc:sldLayoutChg chg="addSp delSp modSp mod">
          <pc:chgData name="Jenny Bednarczyk" userId="7f9c8ffc-95af-4b04-92c4-fd32820764eb" providerId="ADAL" clId="{AA567F53-7B64-124C-9A46-595A4D6D7982}" dt="2022-08-17T19:27:50.785" v="14"/>
          <pc:sldLayoutMkLst>
            <pc:docMk/>
            <pc:sldMasterMk cId="1470419462" sldId="2147483760"/>
            <pc:sldLayoutMk cId="3186173623" sldId="2147483881"/>
          </pc:sldLayoutMkLst>
          <pc:picChg chg="add mod">
            <ac:chgData name="Jenny Bednarczyk" userId="7f9c8ffc-95af-4b04-92c4-fd32820764eb" providerId="ADAL" clId="{AA567F53-7B64-124C-9A46-595A4D6D7982}" dt="2022-08-17T19:27:50.785" v="14"/>
            <ac:picMkLst>
              <pc:docMk/>
              <pc:sldMasterMk cId="1470419462" sldId="2147483760"/>
              <pc:sldLayoutMk cId="3186173623" sldId="2147483881"/>
              <ac:picMk id="2" creationId="{26D32101-57DE-3314-0F96-C4A7BCB01D84}"/>
            </ac:picMkLst>
          </pc:picChg>
          <pc:picChg chg="del">
            <ac:chgData name="Jenny Bednarczyk" userId="7f9c8ffc-95af-4b04-92c4-fd32820764eb" providerId="ADAL" clId="{AA567F53-7B64-124C-9A46-595A4D6D7982}" dt="2022-08-17T19:27:26.367" v="12" actId="21"/>
            <ac:picMkLst>
              <pc:docMk/>
              <pc:sldMasterMk cId="1470419462" sldId="2147483760"/>
              <pc:sldLayoutMk cId="3186173623" sldId="2147483881"/>
              <ac:picMk id="33" creationId="{BD48682F-CA4F-704A-A465-D7F1BD1B0E4C}"/>
            </ac:picMkLst>
          </pc:picChg>
        </pc:sldLayoutChg>
      </pc:sldMasterChg>
    </pc:docChg>
  </pc:docChgLst>
  <pc:docChgLst>
    <pc:chgData name="Beth Flatley" userId="992ceaea-a806-4c73-a042-2c439b4978f4" providerId="ADAL" clId="{57FF0F17-67A7-6E40-8F51-145A746A4D3B}"/>
    <pc:docChg chg="modSld">
      <pc:chgData name="Beth Flatley" userId="992ceaea-a806-4c73-a042-2c439b4978f4" providerId="ADAL" clId="{57FF0F17-67A7-6E40-8F51-145A746A4D3B}" dt="2023-05-12T19:40:28.050" v="0" actId="6549"/>
      <pc:docMkLst>
        <pc:docMk/>
      </pc:docMkLst>
      <pc:sldChg chg="modSp mod">
        <pc:chgData name="Beth Flatley" userId="992ceaea-a806-4c73-a042-2c439b4978f4" providerId="ADAL" clId="{57FF0F17-67A7-6E40-8F51-145A746A4D3B}" dt="2023-05-12T19:40:28.050" v="0" actId="6549"/>
        <pc:sldMkLst>
          <pc:docMk/>
          <pc:sldMk cId="2552329648" sldId="258"/>
        </pc:sldMkLst>
        <pc:spChg chg="mod">
          <ac:chgData name="Beth Flatley" userId="992ceaea-a806-4c73-a042-2c439b4978f4" providerId="ADAL" clId="{57FF0F17-67A7-6E40-8F51-145A746A4D3B}" dt="2023-05-12T19:40:28.050" v="0" actId="6549"/>
          <ac:spMkLst>
            <pc:docMk/>
            <pc:sldMk cId="2552329648" sldId="258"/>
            <ac:spMk id="6" creationId="{2BF9BF00-ADE3-6448-9771-259FC613F47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png"/><Relationship Id="rId7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Text, logo&#10;&#10;Description automatically generated">
            <a:extLst>
              <a:ext uri="{FF2B5EF4-FFF2-40B4-BE49-F238E27FC236}">
                <a16:creationId xmlns:a16="http://schemas.microsoft.com/office/drawing/2014/main" id="{C49CA3E8-CEAD-EA45-9C59-47E944BF13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1" name="Picture 20" descr="A picture containing logo&#10;&#10;Description automatically generated">
            <a:extLst>
              <a:ext uri="{FF2B5EF4-FFF2-40B4-BE49-F238E27FC236}">
                <a16:creationId xmlns:a16="http://schemas.microsoft.com/office/drawing/2014/main" id="{8040674D-AFE0-0245-AED4-FB55823555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5CF8F888-2692-904A-A8C7-1F663442DE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00D8251E-C68D-6946-B3D8-A008C4350BA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427BC60F-FCAB-C04E-A914-362882BF891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34A2BC0-D9C6-F149-8064-8C6B5F49F82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C1542D5F-83C7-7B43-972D-772266D3069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97EC544-6979-6243-8961-DBCC86C9B52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85944" y="5247024"/>
            <a:ext cx="7696200" cy="1460500"/>
          </a:xfrm>
          <a:prstGeom prst="rect">
            <a:avLst/>
          </a:prstGeom>
        </p:spPr>
      </p:pic>
      <p:pic>
        <p:nvPicPr>
          <p:cNvPr id="37" name="Picture 36" descr="A cup of coffee&#10;&#10;Description automatically generated">
            <a:extLst>
              <a:ext uri="{FF2B5EF4-FFF2-40B4-BE49-F238E27FC236}">
                <a16:creationId xmlns:a16="http://schemas.microsoft.com/office/drawing/2014/main" id="{117EE984-6153-8C47-ACF9-EB0FE371BF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8A731272-F41C-3B40-835D-EAD231C081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CE439446-E3CD-8C42-9A9A-280E159BEB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A61A9CC-4507-9F4D-88C7-6FD4E12938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0A38FA9B-37CF-8943-9046-65D95786F4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B971A-7C5A-A943-BAC0-3C67E60D58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2CFE20D-BF6B-0B47-8DA4-F0062FF101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42BDB87-B2B1-BA4C-B0A4-707715433E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8AE871A-D236-D04E-9FC1-FD5BD98108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420EFF8-A4D5-754C-B6D4-86F30E85CA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661A4C-5A06-8F43-A452-19C5EAC4AED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1CE6F4-83D3-9EC5-9B5E-A9071C5F8C0C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6235" y="2741154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Text, logo&#10;&#10;Description automatically generated">
            <a:extLst>
              <a:ext uri="{FF2B5EF4-FFF2-40B4-BE49-F238E27FC236}">
                <a16:creationId xmlns:a16="http://schemas.microsoft.com/office/drawing/2014/main" id="{F02BC641-8AAC-E64C-B0B0-1595C4843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4112" y="18247234"/>
            <a:ext cx="4965700" cy="14478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6FD8EB4-AB60-4B43-98EE-35A2853301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9069" y="9968002"/>
            <a:ext cx="4635500" cy="1752600"/>
          </a:xfrm>
          <a:prstGeom prst="rect">
            <a:avLst/>
          </a:prstGeom>
        </p:spPr>
      </p:pic>
      <p:pic>
        <p:nvPicPr>
          <p:cNvPr id="35" name="Picture 34" descr="Text&#10;&#10;Description automatically generated">
            <a:extLst>
              <a:ext uri="{FF2B5EF4-FFF2-40B4-BE49-F238E27FC236}">
                <a16:creationId xmlns:a16="http://schemas.microsoft.com/office/drawing/2014/main" id="{9C88003E-3D8F-CB4A-8738-A8EF4393FF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89689" y="10277564"/>
            <a:ext cx="2895600" cy="1104900"/>
          </a:xfrm>
          <a:prstGeom prst="rect">
            <a:avLst/>
          </a:prstGeom>
        </p:spPr>
      </p:pic>
      <p:pic>
        <p:nvPicPr>
          <p:cNvPr id="36" name="Picture 35" descr="Logo&#10;&#10;Description automatically generated">
            <a:extLst>
              <a:ext uri="{FF2B5EF4-FFF2-40B4-BE49-F238E27FC236}">
                <a16:creationId xmlns:a16="http://schemas.microsoft.com/office/drawing/2014/main" id="{90FFA303-0C8B-9D4D-861B-EC736AB21D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13156" y="10279808"/>
            <a:ext cx="2908300" cy="1104900"/>
          </a:xfrm>
          <a:prstGeom prst="rect">
            <a:avLst/>
          </a:prstGeom>
        </p:spPr>
      </p:pic>
      <p:pic>
        <p:nvPicPr>
          <p:cNvPr id="37" name="Picture 36" descr="Text&#10;&#10;Description automatically generated">
            <a:extLst>
              <a:ext uri="{FF2B5EF4-FFF2-40B4-BE49-F238E27FC236}">
                <a16:creationId xmlns:a16="http://schemas.microsoft.com/office/drawing/2014/main" id="{E08ADA5B-2660-E048-A071-CB31C7883D1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34615" y="10279374"/>
            <a:ext cx="2921000" cy="1104900"/>
          </a:xfrm>
          <a:prstGeom prst="rect">
            <a:avLst/>
          </a:prstGeom>
        </p:spPr>
      </p:pic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B5E9DE1-B4C8-9844-B1DF-3B998ABE2E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171671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A1AE4650-260D-E84E-9795-D9510209DC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78871249-762E-D242-AD44-7A9708456B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0E505B67-F45D-7849-A89A-A96E30135B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53177F10-519D-5047-AD93-61C664D8550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188068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62DB887C-10A5-4346-9F97-A11EC8109F9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8C00169C-D8F5-1847-AE0A-4C82395EA70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B7EE41A2-7E12-4F46-B926-7C9C1BC3E1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FE0E71F0-DB82-1B4B-9724-7A97E6427C4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9980948"/>
            <a:ext cx="8131339" cy="13103763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DD6B353B-6F69-6D43-ABDD-5BA2998DCDC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A33E917E-CDD9-1D47-A375-FC226901C4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A7CDC644-5184-6946-8387-7CA7FF42AA2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19980950"/>
            <a:ext cx="2921513" cy="13103758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BEBEE959-0DE1-F84B-A53B-3E1744C7DC1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1ED215D2-6ABC-3848-BACD-0F8D9CA982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BDFF5F7C-00A4-A84D-A842-5C338A92F09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55A6954-BBC4-3044-9741-8CCE5734C4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b="36956"/>
          <a:stretch/>
        </p:blipFill>
        <p:spPr>
          <a:xfrm>
            <a:off x="825649" y="2428768"/>
            <a:ext cx="7035800" cy="1104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E358DD-0304-A261-1F6D-4751DCDD40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5200" t="59160" b="13738"/>
          <a:stretch/>
        </p:blipFill>
        <p:spPr>
          <a:xfrm>
            <a:off x="1039798" y="3483854"/>
            <a:ext cx="5966388" cy="47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6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Smoothies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Text, logo&#10;&#10;Description automatically generated">
            <a:extLst>
              <a:ext uri="{FF2B5EF4-FFF2-40B4-BE49-F238E27FC236}">
                <a16:creationId xmlns:a16="http://schemas.microsoft.com/office/drawing/2014/main" id="{17A3BC09-F1F5-F14D-8F77-12FE41BB4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5134970"/>
            <a:ext cx="4965700" cy="1447800"/>
          </a:xfrm>
          <a:prstGeom prst="rect">
            <a:avLst/>
          </a:prstGeom>
        </p:spPr>
      </p:pic>
      <p:pic>
        <p:nvPicPr>
          <p:cNvPr id="40" name="Picture 39" descr="A picture containing logo&#10;&#10;Description automatically generated">
            <a:extLst>
              <a:ext uri="{FF2B5EF4-FFF2-40B4-BE49-F238E27FC236}">
                <a16:creationId xmlns:a16="http://schemas.microsoft.com/office/drawing/2014/main" id="{EA8A7DD8-6060-C547-9BAF-44D1957000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702" y="18458864"/>
            <a:ext cx="3708400" cy="1460500"/>
          </a:xfrm>
          <a:prstGeom prst="rect">
            <a:avLst/>
          </a:prstGeom>
        </p:spPr>
      </p:pic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3BA58713-C1B2-2C4D-A2C5-FAA349F087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5815" y="18545790"/>
            <a:ext cx="2895600" cy="1104900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4B2861E8-EB44-A34F-B866-A6C41735F47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69282" y="18548034"/>
            <a:ext cx="2908300" cy="1104900"/>
          </a:xfrm>
          <a:prstGeom prst="rect">
            <a:avLst/>
          </a:prstGeom>
        </p:spPr>
      </p:pic>
      <p:pic>
        <p:nvPicPr>
          <p:cNvPr id="52" name="Picture 51" descr="Text&#10;&#10;Description automatically generated">
            <a:extLst>
              <a:ext uri="{FF2B5EF4-FFF2-40B4-BE49-F238E27FC236}">
                <a16:creationId xmlns:a16="http://schemas.microsoft.com/office/drawing/2014/main" id="{828F6D97-D984-3E42-8CDA-33BD3FB227F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90741" y="18547600"/>
            <a:ext cx="2921000" cy="11049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151C7AA-19CE-D848-8BF8-EFA7454A08E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7644" y="9979630"/>
            <a:ext cx="4635500" cy="1752600"/>
          </a:xfrm>
          <a:prstGeom prst="rect">
            <a:avLst/>
          </a:prstGeom>
        </p:spPr>
      </p:pic>
      <p:pic>
        <p:nvPicPr>
          <p:cNvPr id="32" name="Picture 31" descr="Text&#10;&#10;Description automatically generated">
            <a:extLst>
              <a:ext uri="{FF2B5EF4-FFF2-40B4-BE49-F238E27FC236}">
                <a16:creationId xmlns:a16="http://schemas.microsoft.com/office/drawing/2014/main" id="{C9EEBAEE-27A2-8647-8113-05D3022FCA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8264" y="10289192"/>
            <a:ext cx="2895600" cy="1104900"/>
          </a:xfrm>
          <a:prstGeom prst="rect">
            <a:avLst/>
          </a:prstGeom>
        </p:spPr>
      </p:pic>
      <p:pic>
        <p:nvPicPr>
          <p:cNvPr id="33" name="Picture 32" descr="Logo&#10;&#10;Description automatically generated">
            <a:extLst>
              <a:ext uri="{FF2B5EF4-FFF2-40B4-BE49-F238E27FC236}">
                <a16:creationId xmlns:a16="http://schemas.microsoft.com/office/drawing/2014/main" id="{C0D836B0-E806-F947-9D9F-37780E8E71E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1731" y="10291436"/>
            <a:ext cx="2908300" cy="1104900"/>
          </a:xfrm>
          <a:prstGeom prst="rect">
            <a:avLst/>
          </a:prstGeom>
        </p:spPr>
      </p:pic>
      <p:pic>
        <p:nvPicPr>
          <p:cNvPr id="34" name="Picture 33" descr="Text&#10;&#10;Description automatically generated">
            <a:extLst>
              <a:ext uri="{FF2B5EF4-FFF2-40B4-BE49-F238E27FC236}">
                <a16:creationId xmlns:a16="http://schemas.microsoft.com/office/drawing/2014/main" id="{8C7D3973-2656-CD4F-94E0-764282786C1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3190" y="10291002"/>
            <a:ext cx="2921000" cy="1104900"/>
          </a:xfrm>
          <a:prstGeom prst="rect">
            <a:avLst/>
          </a:prstGeom>
        </p:spPr>
      </p:pic>
      <p:sp>
        <p:nvSpPr>
          <p:cNvPr id="44" name="Text Placeholder 15">
            <a:extLst>
              <a:ext uri="{FF2B5EF4-FFF2-40B4-BE49-F238E27FC236}">
                <a16:creationId xmlns:a16="http://schemas.microsoft.com/office/drawing/2014/main" id="{8B6A1587-2D61-1A41-B360-62B3B1F468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171671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C52F4350-D506-DB4E-B0D0-FFE1357F64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32BD329E-BADD-BD4F-B4A5-63C601F043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AE10626A-FC6C-E14F-8043-6C84BB1031A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18469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F341FAAF-3FEA-AE49-BF02-E7B21E8C3B4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188068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4115E4B9-6781-A54E-837D-B9D9CA204FD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B361F9C1-AB8A-7D4D-84B8-9CB6E1B87F5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C90DE6EF-09A3-C945-9218-636F4C9A64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188069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15">
            <a:extLst>
              <a:ext uri="{FF2B5EF4-FFF2-40B4-BE49-F238E27FC236}">
                <a16:creationId xmlns:a16="http://schemas.microsoft.com/office/drawing/2014/main" id="{4E2261C5-06AA-464F-A308-375979710DF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54462" y="20189358"/>
            <a:ext cx="8131339" cy="4215520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8589E127-BCDB-2F4F-806D-BF934DD8C85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603042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9" name="Text Placeholder 6">
            <a:extLst>
              <a:ext uri="{FF2B5EF4-FFF2-40B4-BE49-F238E27FC236}">
                <a16:creationId xmlns:a16="http://schemas.microsoft.com/office/drawing/2014/main" id="{6710F6E2-CE67-004B-AF99-17C24F518C2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51476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508256D8-D729-1E43-A001-C37478DFFCB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90229" y="201893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5" name="Text Placeholder 15">
            <a:extLst>
              <a:ext uri="{FF2B5EF4-FFF2-40B4-BE49-F238E27FC236}">
                <a16:creationId xmlns:a16="http://schemas.microsoft.com/office/drawing/2014/main" id="{322959A4-7164-0743-BC49-B055838A202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6852521"/>
            <a:ext cx="8131339" cy="698237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B1298065-9B71-7343-A19D-8E99A48CA4A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7" name="Text Placeholder 6">
            <a:extLst>
              <a:ext uri="{FF2B5EF4-FFF2-40B4-BE49-F238E27FC236}">
                <a16:creationId xmlns:a16="http://schemas.microsoft.com/office/drawing/2014/main" id="{6B30F7CE-A566-1E42-9C83-F536533607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8" name="Text Placeholder 6">
            <a:extLst>
              <a:ext uri="{FF2B5EF4-FFF2-40B4-BE49-F238E27FC236}">
                <a16:creationId xmlns:a16="http://schemas.microsoft.com/office/drawing/2014/main" id="{4B841DE4-F01F-CC4A-AAD3-911E7449BB0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6852523"/>
            <a:ext cx="2921513" cy="698237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6" name="Picture 35" descr="Text&#10;&#10;Description automatically generated">
            <a:extLst>
              <a:ext uri="{FF2B5EF4-FFF2-40B4-BE49-F238E27FC236}">
                <a16:creationId xmlns:a16="http://schemas.microsoft.com/office/drawing/2014/main" id="{C917626A-2236-6F44-B67B-7AE98CBD8A3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37" name="Picture 36" descr="Logo&#10;&#10;Description automatically generated">
            <a:extLst>
              <a:ext uri="{FF2B5EF4-FFF2-40B4-BE49-F238E27FC236}">
                <a16:creationId xmlns:a16="http://schemas.microsoft.com/office/drawing/2014/main" id="{A1A855E8-B0AB-EA41-8CCD-193E666B5A5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38" name="Picture 37" descr="Text&#10;&#10;Description automatically generated">
            <a:extLst>
              <a:ext uri="{FF2B5EF4-FFF2-40B4-BE49-F238E27FC236}">
                <a16:creationId xmlns:a16="http://schemas.microsoft.com/office/drawing/2014/main" id="{47C56437-3947-F74D-9556-91543919E9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9E2E2D9-9AEA-794E-8859-6321802A83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b="37567"/>
          <a:stretch/>
        </p:blipFill>
        <p:spPr>
          <a:xfrm>
            <a:off x="825649" y="2428768"/>
            <a:ext cx="7035800" cy="10941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76EA29B-35E3-AA94-F340-4BCA81F150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l="15200" t="59160" b="13738"/>
          <a:stretch/>
        </p:blipFill>
        <p:spPr>
          <a:xfrm>
            <a:off x="1039798" y="3483854"/>
            <a:ext cx="5966388" cy="47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4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Your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8D568A-06C6-8F43-AA61-36B6D43B794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787618" y="1430620"/>
            <a:ext cx="5858085" cy="2928377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Add Logo</a:t>
            </a:r>
          </a:p>
        </p:txBody>
      </p:sp>
      <p:pic>
        <p:nvPicPr>
          <p:cNvPr id="24" name="Picture 23" descr="A cup of coffee&#10;&#10;Description automatically generated">
            <a:extLst>
              <a:ext uri="{FF2B5EF4-FFF2-40B4-BE49-F238E27FC236}">
                <a16:creationId xmlns:a16="http://schemas.microsoft.com/office/drawing/2014/main" id="{E56662BC-F210-8E47-84F8-017AFEA7F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0DEE4EEF-14A7-9646-A647-1D8C3C4E03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9652" y="1430620"/>
            <a:ext cx="12447258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15">
            <a:extLst>
              <a:ext uri="{FF2B5EF4-FFF2-40B4-BE49-F238E27FC236}">
                <a16:creationId xmlns:a16="http://schemas.microsoft.com/office/drawing/2014/main" id="{863F2DFD-15F4-F240-A2D7-C1DDD11DB4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12080FC-A623-934C-BB38-364C883FB6A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FE503EC0-36F2-D147-9B7F-AEE7E9C0E1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66B593AE-A59D-B946-9FE8-A01FB230DB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F73C812-D6F0-934A-B113-8316933F35E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01D15DE-93DC-2942-9D8A-C7F5FF4857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16474E1C-05E0-684E-9857-53229FF374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B13F220A-E429-8C43-A4EB-3E756CAAED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3A32CBE-333A-DC45-8125-EA369B7ACD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25" name="Picture 24" descr="Text, logo&#10;&#10;Description automatically generated">
            <a:extLst>
              <a:ext uri="{FF2B5EF4-FFF2-40B4-BE49-F238E27FC236}">
                <a16:creationId xmlns:a16="http://schemas.microsoft.com/office/drawing/2014/main" id="{31A8B19E-220C-9A49-AA5A-B4A9D6E998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7" name="Picture 26" descr="A picture containing logo&#10;&#10;Description automatically generated">
            <a:extLst>
              <a:ext uri="{FF2B5EF4-FFF2-40B4-BE49-F238E27FC236}">
                <a16:creationId xmlns:a16="http://schemas.microsoft.com/office/drawing/2014/main" id="{144D2E45-1020-1544-A215-D864A8217D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32" name="Picture 31" descr="A picture containing logo&#10;&#10;Description automatically generated">
            <a:extLst>
              <a:ext uri="{FF2B5EF4-FFF2-40B4-BE49-F238E27FC236}">
                <a16:creationId xmlns:a16="http://schemas.microsoft.com/office/drawing/2014/main" id="{C3B0F076-A142-1A4C-84AF-7359B92005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40" name="Picture 39" descr="Text&#10;&#10;Description automatically generated">
            <a:extLst>
              <a:ext uri="{FF2B5EF4-FFF2-40B4-BE49-F238E27FC236}">
                <a16:creationId xmlns:a16="http://schemas.microsoft.com/office/drawing/2014/main" id="{BCA5B3B2-A1A5-AD4E-B302-F927E6F360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44D221AF-6240-5B4A-8A4F-9D195201AF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616844" y="5414776"/>
            <a:ext cx="2895600" cy="1104900"/>
          </a:xfrm>
          <a:prstGeom prst="rect">
            <a:avLst/>
          </a:prstGeom>
        </p:spPr>
      </p:pic>
      <p:pic>
        <p:nvPicPr>
          <p:cNvPr id="44" name="Picture 43" descr="Logo&#10;&#10;Description automatically generated">
            <a:extLst>
              <a:ext uri="{FF2B5EF4-FFF2-40B4-BE49-F238E27FC236}">
                <a16:creationId xmlns:a16="http://schemas.microsoft.com/office/drawing/2014/main" id="{987ABA9C-D446-7040-BAA7-1FC2A77564B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2940311" y="5417020"/>
            <a:ext cx="2908300" cy="1104900"/>
          </a:xfrm>
          <a:prstGeom prst="rect">
            <a:avLst/>
          </a:prstGeom>
        </p:spPr>
      </p:pic>
      <p:pic>
        <p:nvPicPr>
          <p:cNvPr id="45" name="Picture 44" descr="Text&#10;&#10;Description automatically generated">
            <a:extLst>
              <a:ext uri="{FF2B5EF4-FFF2-40B4-BE49-F238E27FC236}">
                <a16:creationId xmlns:a16="http://schemas.microsoft.com/office/drawing/2014/main" id="{120EC3D9-F0DA-4242-84BC-0A2E0E69281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6261770" y="5416586"/>
            <a:ext cx="2921000" cy="1104900"/>
          </a:xfrm>
          <a:prstGeom prst="rect">
            <a:avLst/>
          </a:prstGeom>
        </p:spPr>
      </p:pic>
      <p:pic>
        <p:nvPicPr>
          <p:cNvPr id="46" name="Picture 45" descr="A picture containing text&#10;&#10;Description automatically generated">
            <a:extLst>
              <a:ext uri="{FF2B5EF4-FFF2-40B4-BE49-F238E27FC236}">
                <a16:creationId xmlns:a16="http://schemas.microsoft.com/office/drawing/2014/main" id="{B8E3CDC4-EB91-F74F-91D9-A7DDC78C5C7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85944" y="5247024"/>
            <a:ext cx="7696200" cy="1460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D9338E-E4C0-B668-AFDC-6B9E24B7836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6235" y="2741154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14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text&#10;&#10;Description automatically generated">
            <a:extLst>
              <a:ext uri="{FF2B5EF4-FFF2-40B4-BE49-F238E27FC236}">
                <a16:creationId xmlns:a16="http://schemas.microsoft.com/office/drawing/2014/main" id="{7405A7EB-45AB-874C-BD8B-64A1B40491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9021" y="2516887"/>
            <a:ext cx="7696200" cy="1460500"/>
          </a:xfrm>
          <a:prstGeom prst="rect">
            <a:avLst/>
          </a:prstGeom>
        </p:spPr>
      </p:pic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4B237F28-0996-2446-8726-B4D4BDE026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4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CF06002-4895-4F45-BF51-ED1489F1AF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515B830B-FFD6-444D-88A4-1AB1DF559D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7A48143A-C76E-064C-88C6-A89C29433EB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35" name="Picture 34" descr="A cup of coffee&#10;&#10;Description automatically generated">
            <a:extLst>
              <a:ext uri="{FF2B5EF4-FFF2-40B4-BE49-F238E27FC236}">
                <a16:creationId xmlns:a16="http://schemas.microsoft.com/office/drawing/2014/main" id="{97E6CB32-3B60-054D-8475-42E202BE55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2B5F0E1E-6DB2-1A48-81A2-6DA727F765F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8A185FA2-C8A8-0644-BC56-5842CCABAA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6353" y="25478275"/>
            <a:ext cx="5265611" cy="164096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A072FE9C-86F0-ED48-92C8-A617FD252A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12737" y="25478275"/>
            <a:ext cx="5265611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DB0946F0-9CD8-FD48-AA32-9384D3F5C7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6351" y="28650590"/>
            <a:ext cx="5480370" cy="1681036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292B764C-F732-4546-A83A-461D699E56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1681035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44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22" name="Picture 21" descr="Text, logo&#10;&#10;Description automatically generated">
            <a:extLst>
              <a:ext uri="{FF2B5EF4-FFF2-40B4-BE49-F238E27FC236}">
                <a16:creationId xmlns:a16="http://schemas.microsoft.com/office/drawing/2014/main" id="{AE78E0CA-3267-6744-AFDB-BD4813849C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9008" y="27384880"/>
            <a:ext cx="2146300" cy="1104900"/>
          </a:xfrm>
          <a:prstGeom prst="rect">
            <a:avLst/>
          </a:prstGeom>
        </p:spPr>
      </p:pic>
      <p:pic>
        <p:nvPicPr>
          <p:cNvPr id="24" name="Picture 23" descr="A picture containing logo&#10;&#10;Description automatically generated">
            <a:extLst>
              <a:ext uri="{FF2B5EF4-FFF2-40B4-BE49-F238E27FC236}">
                <a16:creationId xmlns:a16="http://schemas.microsoft.com/office/drawing/2014/main" id="{F277E842-7536-544E-869B-5B999FE0184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76235" y="24396542"/>
            <a:ext cx="2857500" cy="1104900"/>
          </a:xfrm>
          <a:prstGeom prst="rect">
            <a:avLst/>
          </a:prstGeom>
        </p:spPr>
      </p:pic>
      <p:pic>
        <p:nvPicPr>
          <p:cNvPr id="25" name="Picture 24" descr="A picture containing logo&#10;&#10;Description automatically generated">
            <a:extLst>
              <a:ext uri="{FF2B5EF4-FFF2-40B4-BE49-F238E27FC236}">
                <a16:creationId xmlns:a16="http://schemas.microsoft.com/office/drawing/2014/main" id="{BDCF8274-1168-F04D-A01B-0796EA36AB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93432" y="24358774"/>
            <a:ext cx="3822700" cy="1104900"/>
          </a:xfrm>
          <a:prstGeom prst="rect">
            <a:avLst/>
          </a:prstGeom>
        </p:spPr>
      </p:pic>
      <p:pic>
        <p:nvPicPr>
          <p:cNvPr id="34" name="Picture 33" descr="Text&#10;&#10;Description automatically generated">
            <a:extLst>
              <a:ext uri="{FF2B5EF4-FFF2-40B4-BE49-F238E27FC236}">
                <a16:creationId xmlns:a16="http://schemas.microsoft.com/office/drawing/2014/main" id="{43DE349C-E7C3-AB49-AC5B-A601B726203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205741" y="22613780"/>
            <a:ext cx="7632700" cy="1460500"/>
          </a:xfrm>
          <a:prstGeom prst="rect">
            <a:avLst/>
          </a:prstGeom>
        </p:spPr>
      </p:pic>
      <p:pic>
        <p:nvPicPr>
          <p:cNvPr id="45" name="Picture 44" descr="Text&#10;&#10;Description automatically generated">
            <a:extLst>
              <a:ext uri="{FF2B5EF4-FFF2-40B4-BE49-F238E27FC236}">
                <a16:creationId xmlns:a16="http://schemas.microsoft.com/office/drawing/2014/main" id="{17D76B62-C566-9740-930B-5BBFE52CE02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46" name="Picture 45" descr="Logo&#10;&#10;Description automatically generated">
            <a:extLst>
              <a:ext uri="{FF2B5EF4-FFF2-40B4-BE49-F238E27FC236}">
                <a16:creationId xmlns:a16="http://schemas.microsoft.com/office/drawing/2014/main" id="{3A4B2E40-957D-CF44-A241-D0B6833F195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47" name="Picture 46" descr="Text&#10;&#10;Description automatically generated">
            <a:extLst>
              <a:ext uri="{FF2B5EF4-FFF2-40B4-BE49-F238E27FC236}">
                <a16:creationId xmlns:a16="http://schemas.microsoft.com/office/drawing/2014/main" id="{FD653163-A9AF-8442-A536-F30092AEC75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82974D-95B1-D2E7-688C-C1683261256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7376235" y="27411544"/>
            <a:ext cx="4491427" cy="10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73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1648"/>
          <a:stretch/>
        </p:blipFill>
        <p:spPr>
          <a:xfrm>
            <a:off x="11878493" y="21273762"/>
            <a:ext cx="8238309" cy="10014153"/>
          </a:xfrm>
          <a:prstGeom prst="rect">
            <a:avLst/>
          </a:prstGeom>
        </p:spPr>
      </p:pic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9CD01508-3D64-1A4E-935B-674CE82D5B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4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F04E16E5-C437-0941-9DE8-F24C06BCE4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F1985AA4-DFF6-9448-B5AD-4D9E01E84E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ED13C24-3D77-6046-B113-A909D5C2171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6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13617306" y="30370954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Tea</a:t>
            </a:r>
          </a:p>
        </p:txBody>
      </p:sp>
      <p:pic>
        <p:nvPicPr>
          <p:cNvPr id="17" name="Picture 16" descr="Text&#10;&#10;Description automatically generated">
            <a:extLst>
              <a:ext uri="{FF2B5EF4-FFF2-40B4-BE49-F238E27FC236}">
                <a16:creationId xmlns:a16="http://schemas.microsoft.com/office/drawing/2014/main" id="{923B5AC8-FEDE-0546-BE0A-A1E4E4E150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F9B31ED5-AFE8-4C4F-804F-C18F9D2EFE8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AAECA85C-5D81-634F-9A74-F83923DF34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76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99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033684-5A27-BA47-A679-C02C295DAB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9069" y="10308242"/>
            <a:ext cx="4635500" cy="17526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D8E03C46-692F-6D48-9D71-DE6DB74926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89689" y="10617804"/>
            <a:ext cx="2895600" cy="1104900"/>
          </a:xfrm>
          <a:prstGeom prst="rect">
            <a:avLst/>
          </a:prstGeom>
        </p:spPr>
      </p:pic>
      <p:pic>
        <p:nvPicPr>
          <p:cNvPr id="32" name="Picture 31" descr="Logo&#10;&#10;Description automatically generated">
            <a:extLst>
              <a:ext uri="{FF2B5EF4-FFF2-40B4-BE49-F238E27FC236}">
                <a16:creationId xmlns:a16="http://schemas.microsoft.com/office/drawing/2014/main" id="{BFF7F1FA-D720-5D48-BA94-E26DA75F10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13156" y="10620048"/>
            <a:ext cx="2908300" cy="1104900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265953D5-5507-5C4C-90CA-C0AE992CFC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34615" y="10619614"/>
            <a:ext cx="2921000" cy="11049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13421920" y="30038986"/>
            <a:ext cx="4725578" cy="1140952"/>
            <a:chOff x="9151308" y="20542159"/>
            <a:chExt cx="3221985" cy="78024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9151308" y="20542159"/>
              <a:ext cx="3167306" cy="78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Caramel Frappuccino</a:t>
              </a:r>
            </a:p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076883" y="20682139"/>
              <a:ext cx="296410" cy="468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779" baseline="3000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12342364" y="18486884"/>
            <a:ext cx="7495950" cy="11492946"/>
          </a:xfrm>
          <a:prstGeom prst="rect">
            <a:avLst/>
          </a:prstGeom>
        </p:spPr>
      </p:pic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DF824F2C-9D10-184C-814E-4B32823DEF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4" y="4322045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0E6E5AC9-D8D9-144A-BAB0-2A36A7728D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3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B92E5441-1312-254A-B19C-F5772FD1596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23265900-C9A5-6B45-83D1-20429197BC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144C835E-E194-2F49-BC06-9D2EE78204E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12533" y="12201519"/>
            <a:ext cx="8131339" cy="577909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64EFA055-9651-0345-B501-231489D1AB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61113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86E0AE1D-4A96-5C40-92F8-A355EC39223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09545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33DAE5FC-5F7A-E64E-B463-59C3DBD6B5C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48299" y="12201521"/>
            <a:ext cx="2921513" cy="579364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0C4F8902-141A-3945-A42F-DC7E764433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A44B42C5-4A19-184B-BB12-471AAA7CFB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43A76974-FB78-3042-A046-3EFF5EAC4E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5333B3B-3412-9E46-BF55-00DFE68143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b="36956"/>
          <a:stretch/>
        </p:blipFill>
        <p:spPr>
          <a:xfrm>
            <a:off x="825649" y="2428768"/>
            <a:ext cx="7035800" cy="1104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2AD907-C09D-3921-9313-A59BCA6CE2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5200" t="59160" b="13738"/>
          <a:stretch/>
        </p:blipFill>
        <p:spPr>
          <a:xfrm>
            <a:off x="1039798" y="3483854"/>
            <a:ext cx="5966388" cy="47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587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, logo&#10;&#10;Description automatically generated">
            <a:extLst>
              <a:ext uri="{FF2B5EF4-FFF2-40B4-BE49-F238E27FC236}">
                <a16:creationId xmlns:a16="http://schemas.microsoft.com/office/drawing/2014/main" id="{D4A8B064-F439-754A-ACD9-D3D2936B16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731" y="8011959"/>
            <a:ext cx="4965700" cy="1447800"/>
          </a:xfrm>
          <a:prstGeom prst="rect">
            <a:avLst/>
          </a:prstGeom>
        </p:spPr>
      </p:pic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E86FA4DC-E9B5-614A-8CDE-15DC3DA41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6731" y="2540139"/>
            <a:ext cx="3708400" cy="1460500"/>
          </a:xfrm>
          <a:prstGeom prst="rect">
            <a:avLst/>
          </a:prstGeom>
        </p:spPr>
      </p:pic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DE4FAB8D-F0F5-824E-9503-D83102E0E6E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9744091"/>
            <a:ext cx="8131339" cy="8750473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EEE57273-D920-614B-8CBE-2662A32976A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9744093"/>
            <a:ext cx="2921513" cy="8772507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574D0811-9E32-B549-9019-D77C2B66A9F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9744093"/>
            <a:ext cx="2921513" cy="8772507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27DD9E78-8E31-154E-9833-4DA2772CA98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9744093"/>
            <a:ext cx="2921513" cy="8772507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2523167" y="19186586"/>
            <a:ext cx="6619108" cy="997144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41328" y="29933297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Drink Name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C5FD677-EA51-BE4C-872C-80F44784E7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6"/>
            <a:ext cx="8131339" cy="243961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61F9935C-53C7-644E-B7EA-2F622D0FF8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C3D6EE96-C8DF-844C-93BB-209AF91BD4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ACF32C72-F86D-B348-9C49-2CFE88332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24457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1CCA3BC5-811F-3444-9052-E9A811C304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11068DB6-E398-624A-9FEF-1E43A2E4528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EB21B65D-41D3-AC45-B428-DBF8F8557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046AB6-B5D2-B329-8881-AEB6C23B50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4252"/>
          <a:stretch/>
        </p:blipFill>
        <p:spPr>
          <a:xfrm>
            <a:off x="793565" y="13614276"/>
            <a:ext cx="7035800" cy="9770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721AC0-010F-A6BE-3014-CF57E78807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200" t="59160" b="13738"/>
          <a:stretch/>
        </p:blipFill>
        <p:spPr>
          <a:xfrm>
            <a:off x="1007714" y="14669362"/>
            <a:ext cx="5966388" cy="475006"/>
          </a:xfrm>
          <a:prstGeom prst="rect">
            <a:avLst/>
          </a:prstGeom>
        </p:spPr>
      </p:pic>
      <p:pic>
        <p:nvPicPr>
          <p:cNvPr id="32" name="Picture 31" descr="Text, logo&#10;&#10;Description automatically generated">
            <a:extLst>
              <a:ext uri="{FF2B5EF4-FFF2-40B4-BE49-F238E27FC236}">
                <a16:creationId xmlns:a16="http://schemas.microsoft.com/office/drawing/2014/main" id="{6E8B26B5-E100-D242-BDBD-046ADD360E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6228" y="21477331"/>
            <a:ext cx="4965700" cy="14478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70BB3DC8-650D-454C-9DAE-9EB7217535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05231" y="13736100"/>
            <a:ext cx="2895600" cy="1104900"/>
          </a:xfrm>
          <a:prstGeom prst="rect">
            <a:avLst/>
          </a:prstGeom>
        </p:spPr>
      </p:pic>
      <p:pic>
        <p:nvPicPr>
          <p:cNvPr id="30" name="Picture 29" descr="Logo&#10;&#10;Description automatically generated">
            <a:extLst>
              <a:ext uri="{FF2B5EF4-FFF2-40B4-BE49-F238E27FC236}">
                <a16:creationId xmlns:a16="http://schemas.microsoft.com/office/drawing/2014/main" id="{720C51FF-59D3-554F-ABFE-41906ACEB07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28698" y="13738344"/>
            <a:ext cx="2908300" cy="11049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8EE3143F-38B4-EC4A-A464-FB03F0CB0FA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50157" y="13737910"/>
            <a:ext cx="2921000" cy="1104900"/>
          </a:xfrm>
          <a:prstGeom prst="rect">
            <a:avLst/>
          </a:prstGeom>
        </p:spPr>
      </p:pic>
      <p:sp>
        <p:nvSpPr>
          <p:cNvPr id="63" name="Text Placeholder 15">
            <a:extLst>
              <a:ext uri="{FF2B5EF4-FFF2-40B4-BE49-F238E27FC236}">
                <a16:creationId xmlns:a16="http://schemas.microsoft.com/office/drawing/2014/main" id="{4AADEEF5-06F0-EF4E-8A70-D1E3AAD0BC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3194920"/>
            <a:ext cx="8131339" cy="1061661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3BD09931-8092-A543-8E18-F91F51DEC80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8B0B02E1-A0B6-604E-87F6-6E5F9041342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80D77B3D-78E0-4F4F-A625-126AE0469C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1952C72F-FB2D-744E-9B4A-D18D8165D4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15501770"/>
            <a:ext cx="8131339" cy="459207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29D36C4D-6522-5643-BA82-6811BFF1868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578233" y="15501773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76D8FA57-2280-704E-9B13-3BEC55CA1F8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26666" y="15501773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E495ED61-0ECB-1240-B57C-2A715D4574C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65419" y="15501773"/>
            <a:ext cx="2921513" cy="46036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8" name="Text Placeholder 15">
            <a:extLst>
              <a:ext uri="{FF2B5EF4-FFF2-40B4-BE49-F238E27FC236}">
                <a16:creationId xmlns:a16="http://schemas.microsoft.com/office/drawing/2014/main" id="{301132B3-1EC8-FD4F-B272-8BBAA30D41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3CA60C21-BEE2-5D44-BCE1-199FA9C318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58CFD005-7507-9749-853D-32108237D2A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33661709-654B-5D46-A35E-CC3F9290D3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3" name="Picture 22" descr="Text, logo&#10;&#10;Description automatically generated">
            <a:extLst>
              <a:ext uri="{FF2B5EF4-FFF2-40B4-BE49-F238E27FC236}">
                <a16:creationId xmlns:a16="http://schemas.microsoft.com/office/drawing/2014/main" id="{FF757361-6A83-2342-B774-B062ACA25AC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4" name="Picture 23" descr="Text&#10;&#10;Description automatically generated">
            <a:extLst>
              <a:ext uri="{FF2B5EF4-FFF2-40B4-BE49-F238E27FC236}">
                <a16:creationId xmlns:a16="http://schemas.microsoft.com/office/drawing/2014/main" id="{58924504-5FE6-7D4A-80D4-094E6D790F0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A261CB65-139E-1C4D-A06F-6494162E59B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6B8FE1E1-6E96-B648-BDA0-1AF59F47245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9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Text, logo&#10;&#10;Description automatically generated">
            <a:extLst>
              <a:ext uri="{FF2B5EF4-FFF2-40B4-BE49-F238E27FC236}">
                <a16:creationId xmlns:a16="http://schemas.microsoft.com/office/drawing/2014/main" id="{6198363C-D8E1-5A4C-9137-0AAB3AE29F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228" y="21477331"/>
            <a:ext cx="4965700" cy="1447800"/>
          </a:xfrm>
          <a:prstGeom prst="rect">
            <a:avLst/>
          </a:prstGeom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17150F66-95CD-BB4A-8C86-4FB7873FCC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5702" y="14801225"/>
            <a:ext cx="3708400" cy="1460500"/>
          </a:xfrm>
          <a:prstGeom prst="rect">
            <a:avLst/>
          </a:prstGeom>
        </p:spPr>
      </p:pic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1081DD18-D8C5-9045-A61D-657E8F85D4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45815" y="14888151"/>
            <a:ext cx="2895600" cy="1104900"/>
          </a:xfrm>
          <a:prstGeom prst="rect">
            <a:avLst/>
          </a:prstGeom>
        </p:spPr>
      </p:pic>
      <p:pic>
        <p:nvPicPr>
          <p:cNvPr id="32" name="Picture 31" descr="Logo&#10;&#10;Description automatically generated">
            <a:extLst>
              <a:ext uri="{FF2B5EF4-FFF2-40B4-BE49-F238E27FC236}">
                <a16:creationId xmlns:a16="http://schemas.microsoft.com/office/drawing/2014/main" id="{BD912805-81F5-ED47-8833-B79E498F9B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69282" y="14890395"/>
            <a:ext cx="2908300" cy="1104900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F3D512A8-36D9-084F-AB0E-14A6908C97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90741" y="14889961"/>
            <a:ext cx="2921000" cy="1104900"/>
          </a:xfrm>
          <a:prstGeom prst="rect">
            <a:avLst/>
          </a:prstGeom>
        </p:spPr>
      </p:pic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A43A6736-8996-5348-B09D-3370F9E739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132E494E-0124-D44D-9697-4033C27725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9E96268E-D592-4544-8AF1-D7492EC9A3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0C381D22-6B79-294F-8272-BB701D1859D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8" name="Text Placeholder 15">
            <a:extLst>
              <a:ext uri="{FF2B5EF4-FFF2-40B4-BE49-F238E27FC236}">
                <a16:creationId xmlns:a16="http://schemas.microsoft.com/office/drawing/2014/main" id="{2D78F07C-E447-B247-89BA-D4111A704E6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54462" y="16531758"/>
            <a:ext cx="8131339" cy="4215520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FB9B59AF-B70B-C34C-9D19-EF7836B8028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603042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4B05E390-DFB3-1744-A4DB-4A7B60F8457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51476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597BA0C9-18AA-EE42-BA46-6F83D3E9014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90229" y="16531759"/>
            <a:ext cx="2921513" cy="422613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15">
            <a:extLst>
              <a:ext uri="{FF2B5EF4-FFF2-40B4-BE49-F238E27FC236}">
                <a16:creationId xmlns:a16="http://schemas.microsoft.com/office/drawing/2014/main" id="{82E9E725-9410-0B45-BC3D-E3AE4AF89A3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3194920"/>
            <a:ext cx="8131339" cy="1061661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AA34773D-2975-4447-864D-56579CA120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78232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2E454F58-EAB7-1A4A-B191-186B8B568A3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26666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A87E4E95-70B5-4244-ACB9-6D15B3A68C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65419" y="23194923"/>
            <a:ext cx="2921513" cy="1061661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6" name="Picture 25" descr="Text, logo&#10;&#10;Description automatically generated">
            <a:extLst>
              <a:ext uri="{FF2B5EF4-FFF2-40B4-BE49-F238E27FC236}">
                <a16:creationId xmlns:a16="http://schemas.microsoft.com/office/drawing/2014/main" id="{E3FF6313-E2A0-A247-9C6F-AFEC17DCAEE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7" name="Picture 26" descr="Text&#10;&#10;Description automatically generated">
            <a:extLst>
              <a:ext uri="{FF2B5EF4-FFF2-40B4-BE49-F238E27FC236}">
                <a16:creationId xmlns:a16="http://schemas.microsoft.com/office/drawing/2014/main" id="{881B9B5D-FFB4-404D-81AB-2846B64FC98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76ECB0A5-5433-CA49-AC45-3AF6E5ECE25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9" name="Picture 28" descr="Text&#10;&#10;Description automatically generated">
            <a:extLst>
              <a:ext uri="{FF2B5EF4-FFF2-40B4-BE49-F238E27FC236}">
                <a16:creationId xmlns:a16="http://schemas.microsoft.com/office/drawing/2014/main" id="{B09C74C0-11F6-BD4A-B19E-50CA9F43849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59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B873D8EF-62CC-4040-A4FA-D1C7385E54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05231" y="19681308"/>
            <a:ext cx="2895600" cy="1104900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B4B2FC5E-F856-7B4D-93B8-E9B2A96D5C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28698" y="19683552"/>
            <a:ext cx="2908300" cy="1104900"/>
          </a:xfrm>
          <a:prstGeom prst="rect">
            <a:avLst/>
          </a:prstGeom>
        </p:spPr>
      </p:pic>
      <p:pic>
        <p:nvPicPr>
          <p:cNvPr id="22" name="Picture 21" descr="Text&#10;&#10;Description automatically generated">
            <a:extLst>
              <a:ext uri="{FF2B5EF4-FFF2-40B4-BE49-F238E27FC236}">
                <a16:creationId xmlns:a16="http://schemas.microsoft.com/office/drawing/2014/main" id="{C8E86CB6-6F33-6A41-B8F1-D91752463C5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50157" y="19683118"/>
            <a:ext cx="2921000" cy="1104900"/>
          </a:xfrm>
          <a:prstGeom prst="rect">
            <a:avLst/>
          </a:prstGeom>
        </p:spPr>
      </p:pic>
      <p:sp>
        <p:nvSpPr>
          <p:cNvPr id="58" name="Text Placeholder 15">
            <a:extLst>
              <a:ext uri="{FF2B5EF4-FFF2-40B4-BE49-F238E27FC236}">
                <a16:creationId xmlns:a16="http://schemas.microsoft.com/office/drawing/2014/main" id="{12871BD5-8CBE-734D-9574-4BC350B9BE44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21459634"/>
            <a:ext cx="8131339" cy="1111586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81C96E07-3A51-8549-9FB6-349BE2845D9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578233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Text Placeholder 6">
            <a:extLst>
              <a:ext uri="{FF2B5EF4-FFF2-40B4-BE49-F238E27FC236}">
                <a16:creationId xmlns:a16="http://schemas.microsoft.com/office/drawing/2014/main" id="{66E5F726-0F99-0B4B-B5C4-B4A0D540851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926666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BE93BC8C-08C9-6642-9B1D-3C389DDE837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6265419" y="21459637"/>
            <a:ext cx="2921513" cy="1114385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15">
            <a:extLst>
              <a:ext uri="{FF2B5EF4-FFF2-40B4-BE49-F238E27FC236}">
                <a16:creationId xmlns:a16="http://schemas.microsoft.com/office/drawing/2014/main" id="{B5D979C6-8CF9-B544-8C68-95DDCAE84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4322045"/>
            <a:ext cx="8131339" cy="975031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8B4D35DF-4DE2-394C-80A5-579F62840E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CCC200B1-81C6-0447-A02F-BB0EB4709A3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26666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776BCE80-1DC8-C147-86D1-3A741B1C0E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65419" y="4322047"/>
            <a:ext cx="2921513" cy="977486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5" name="Picture 2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A79E58AA-6488-2943-8D70-850CA5EAC8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31648"/>
          <a:stretch/>
        </p:blipFill>
        <p:spPr>
          <a:xfrm>
            <a:off x="12305765" y="10864229"/>
            <a:ext cx="6857800" cy="8336063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7F85242-92A6-4848-BACD-C95634CE17F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466821" y="18473068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Chai Tea</a:t>
            </a:r>
          </a:p>
        </p:txBody>
      </p:sp>
      <p:pic>
        <p:nvPicPr>
          <p:cNvPr id="24" name="Picture 23" descr="Text, logo&#10;&#10;Description automatically generated">
            <a:extLst>
              <a:ext uri="{FF2B5EF4-FFF2-40B4-BE49-F238E27FC236}">
                <a16:creationId xmlns:a16="http://schemas.microsoft.com/office/drawing/2014/main" id="{0C6C94E1-C35F-7643-941E-F13712D5E64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8027" y="2524760"/>
            <a:ext cx="8420100" cy="1447800"/>
          </a:xfrm>
          <a:prstGeom prst="rect">
            <a:avLst/>
          </a:prstGeom>
        </p:spPr>
      </p:pic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1623A52F-B486-BB4A-B2C6-1ACE13FE00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6844" y="2627065"/>
            <a:ext cx="2895600" cy="1104900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292AE020-B363-0345-936B-4C7FCF7646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940311" y="2629309"/>
            <a:ext cx="2908300" cy="1104900"/>
          </a:xfrm>
          <a:prstGeom prst="rect">
            <a:avLst/>
          </a:prstGeom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E1926B25-C7FD-0849-BA4A-A5F05B7547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261770" y="2628875"/>
            <a:ext cx="2921000" cy="11049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2C9B05D-0E67-5A47-8AF5-2F350E59E7F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793565" y="19559171"/>
            <a:ext cx="7035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6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5E6D4C27-C717-E940-8C8C-EBE4C5854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30030" y="742839"/>
            <a:ext cx="2341718" cy="2180067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3A79BD9D-E63D-AC45-8C0D-FACCC3FDC47A}"/>
              </a:ext>
            </a:extLst>
          </p:cNvPr>
          <p:cNvSpPr/>
          <p:nvPr userDrawn="1"/>
        </p:nvSpPr>
        <p:spPr>
          <a:xfrm>
            <a:off x="1" y="20307753"/>
            <a:ext cx="18069237" cy="15384462"/>
          </a:xfrm>
          <a:custGeom>
            <a:avLst/>
            <a:gdLst>
              <a:gd name="connsiteX0" fmla="*/ 2425097 w 6837770"/>
              <a:gd name="connsiteY0" fmla="*/ 0 h 5803900"/>
              <a:gd name="connsiteX1" fmla="*/ 6837770 w 6837770"/>
              <a:gd name="connsiteY1" fmla="*/ 4412673 h 5803900"/>
              <a:gd name="connsiteX2" fmla="*/ 6639385 w 6837770"/>
              <a:gd name="connsiteY2" fmla="*/ 5724867 h 5803900"/>
              <a:gd name="connsiteX3" fmla="*/ 6612643 w 6837770"/>
              <a:gd name="connsiteY3" fmla="*/ 5803900 h 5803900"/>
              <a:gd name="connsiteX4" fmla="*/ 0 w 6837770"/>
              <a:gd name="connsiteY4" fmla="*/ 5803900 h 5803900"/>
              <a:gd name="connsiteX5" fmla="*/ 0 w 6837770"/>
              <a:gd name="connsiteY5" fmla="*/ 728057 h 5803900"/>
              <a:gd name="connsiteX6" fmla="*/ 321755 w 6837770"/>
              <a:gd name="connsiteY6" fmla="*/ 532586 h 5803900"/>
              <a:gd name="connsiteX7" fmla="*/ 2425097 w 6837770"/>
              <a:gd name="connsiteY7" fmla="*/ 0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7770" h="5803900">
                <a:moveTo>
                  <a:pt x="2425097" y="0"/>
                </a:moveTo>
                <a:cubicBezTo>
                  <a:pt x="4862149" y="0"/>
                  <a:pt x="6837770" y="1975621"/>
                  <a:pt x="6837770" y="4412673"/>
                </a:cubicBezTo>
                <a:cubicBezTo>
                  <a:pt x="6837770" y="4869620"/>
                  <a:pt x="6768315" y="5310345"/>
                  <a:pt x="6639385" y="5724867"/>
                </a:cubicBezTo>
                <a:lnTo>
                  <a:pt x="6612643" y="5803900"/>
                </a:lnTo>
                <a:lnTo>
                  <a:pt x="0" y="5803900"/>
                </a:lnTo>
                <a:lnTo>
                  <a:pt x="0" y="728057"/>
                </a:lnTo>
                <a:lnTo>
                  <a:pt x="321755" y="532586"/>
                </a:lnTo>
                <a:cubicBezTo>
                  <a:pt x="947001" y="192932"/>
                  <a:pt x="1663518" y="0"/>
                  <a:pt x="242509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6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A4B804-DBB9-4B32-D5C6-0CC87115B37D}"/>
              </a:ext>
            </a:extLst>
          </p:cNvPr>
          <p:cNvSpPr txBox="1"/>
          <p:nvPr userDrawn="1"/>
        </p:nvSpPr>
        <p:spPr>
          <a:xfrm>
            <a:off x="148854" y="34690312"/>
            <a:ext cx="16047109" cy="78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4CFD5573-B655-2449-9B0F-414F64AAAB12}"/>
              </a:ext>
            </a:extLst>
          </p:cNvPr>
          <p:cNvSpPr/>
          <p:nvPr userDrawn="1"/>
        </p:nvSpPr>
        <p:spPr>
          <a:xfrm>
            <a:off x="1" y="20307753"/>
            <a:ext cx="18069237" cy="15384462"/>
          </a:xfrm>
          <a:custGeom>
            <a:avLst/>
            <a:gdLst>
              <a:gd name="connsiteX0" fmla="*/ 2425097 w 6837770"/>
              <a:gd name="connsiteY0" fmla="*/ 0 h 5803900"/>
              <a:gd name="connsiteX1" fmla="*/ 6837770 w 6837770"/>
              <a:gd name="connsiteY1" fmla="*/ 4412673 h 5803900"/>
              <a:gd name="connsiteX2" fmla="*/ 6639385 w 6837770"/>
              <a:gd name="connsiteY2" fmla="*/ 5724867 h 5803900"/>
              <a:gd name="connsiteX3" fmla="*/ 6612643 w 6837770"/>
              <a:gd name="connsiteY3" fmla="*/ 5803900 h 5803900"/>
              <a:gd name="connsiteX4" fmla="*/ 0 w 6837770"/>
              <a:gd name="connsiteY4" fmla="*/ 5803900 h 5803900"/>
              <a:gd name="connsiteX5" fmla="*/ 0 w 6837770"/>
              <a:gd name="connsiteY5" fmla="*/ 728057 h 5803900"/>
              <a:gd name="connsiteX6" fmla="*/ 321755 w 6837770"/>
              <a:gd name="connsiteY6" fmla="*/ 532586 h 5803900"/>
              <a:gd name="connsiteX7" fmla="*/ 2425097 w 6837770"/>
              <a:gd name="connsiteY7" fmla="*/ 0 h 580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37770" h="5803900">
                <a:moveTo>
                  <a:pt x="2425097" y="0"/>
                </a:moveTo>
                <a:cubicBezTo>
                  <a:pt x="4862149" y="0"/>
                  <a:pt x="6837770" y="1975621"/>
                  <a:pt x="6837770" y="4412673"/>
                </a:cubicBezTo>
                <a:cubicBezTo>
                  <a:pt x="6837770" y="4869620"/>
                  <a:pt x="6768315" y="5310345"/>
                  <a:pt x="6639385" y="5724867"/>
                </a:cubicBezTo>
                <a:lnTo>
                  <a:pt x="6612643" y="5803900"/>
                </a:lnTo>
                <a:lnTo>
                  <a:pt x="0" y="5803900"/>
                </a:lnTo>
                <a:lnTo>
                  <a:pt x="0" y="728057"/>
                </a:lnTo>
                <a:lnTo>
                  <a:pt x="321755" y="532586"/>
                </a:lnTo>
                <a:cubicBezTo>
                  <a:pt x="947001" y="192932"/>
                  <a:pt x="1663518" y="0"/>
                  <a:pt x="242509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6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C5BC63-ECEB-00F8-BF6F-295ED57D818F}"/>
              </a:ext>
            </a:extLst>
          </p:cNvPr>
          <p:cNvSpPr txBox="1"/>
          <p:nvPr userDrawn="1"/>
        </p:nvSpPr>
        <p:spPr>
          <a:xfrm>
            <a:off x="148854" y="34690312"/>
            <a:ext cx="16047109" cy="78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l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147041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764" r:id="rId4"/>
    <p:sldLayoutId id="2147483884" r:id="rId5"/>
    <p:sldLayoutId id="2147483897" r:id="rId6"/>
    <p:sldLayoutId id="2147483898" r:id="rId7"/>
    <p:sldLayoutId id="2147483899" r:id="rId8"/>
    <p:sldLayoutId id="2147483873" r:id="rId9"/>
    <p:sldLayoutId id="2147483872" r:id="rId10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ABF38-BA17-1644-9669-F6E9821203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$.xx add shot</a:t>
            </a:r>
          </a:p>
          <a:p>
            <a:r>
              <a:rPr lang="en-US"/>
              <a:t>&lt;Cal.&gt;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9EE728-C398-404B-80CF-6B897F5A80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/>
              <a:t>&lt;Price&gt;</a:t>
            </a:r>
          </a:p>
          <a:p>
            <a:r>
              <a:rPr lang="en-US"/>
              <a:t>&lt;Cal.&gt;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DD918C-7F3A-334F-B718-BB308A3B1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/>
              <a:t>$.xx per pump </a:t>
            </a:r>
          </a:p>
          <a:p>
            <a:r>
              <a:rPr lang="en-US" sz="2851">
                <a:solidFill>
                  <a:schemeClr val="bg1">
                    <a:lumMod val="85000"/>
                  </a:schemeClr>
                </a:solidFill>
              </a:rPr>
              <a:t>regular or </a:t>
            </a:r>
            <a:br>
              <a:rPr lang="en-US" sz="2851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2851">
                <a:solidFill>
                  <a:schemeClr val="bg1">
                    <a:lumMod val="85000"/>
                  </a:schemeClr>
                </a:solidFill>
              </a:rPr>
              <a:t>sugar-free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BF9BF00-ADE3-6448-9771-259FC613F4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01316" y="28650589"/>
            <a:ext cx="5277030" cy="2465905"/>
          </a:xfrm>
        </p:spPr>
        <p:txBody>
          <a:bodyPr>
            <a:noAutofit/>
          </a:bodyPr>
          <a:lstStyle/>
          <a:p>
            <a:r>
              <a:rPr lang="en-US" dirty="0"/>
              <a:t>&lt;Price&gt;</a:t>
            </a:r>
          </a:p>
          <a:p>
            <a:r>
              <a:rPr lang="en-US" dirty="0"/>
              <a:t>&lt;Cal.&gt;</a:t>
            </a:r>
          </a:p>
          <a:p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Coconutmilk</a:t>
            </a:r>
            <a:r>
              <a:rPr lang="en-US" sz="2851">
                <a:solidFill>
                  <a:schemeClr val="bg1">
                    <a:lumMod val="85000"/>
                  </a:schemeClr>
                </a:solidFill>
              </a:rPr>
              <a:t>, Almondmilk</a:t>
            </a:r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, Soymilk, </a:t>
            </a:r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Oatmilk</a:t>
            </a:r>
            <a:endParaRPr lang="en-US" sz="285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0CA96C9-BFDD-1649-AE42-2B8A4A281E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Insert Café </a:t>
            </a:r>
            <a:br>
              <a:rPr lang="en-US"/>
            </a:br>
            <a:r>
              <a:rPr lang="en-US"/>
              <a:t>Name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E08000-3C63-B044-9B1D-46EE3C126F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29652" y="7000207"/>
            <a:ext cx="8131339" cy="10124011"/>
          </a:xfrm>
        </p:spPr>
        <p:txBody>
          <a:bodyPr/>
          <a:lstStyle/>
          <a:p>
            <a:r>
              <a:rPr lang="en-US" dirty="0" err="1"/>
              <a:t>Caffè</a:t>
            </a:r>
            <a:r>
              <a:rPr lang="en-US" dirty="0"/>
              <a:t> Latte	</a:t>
            </a:r>
          </a:p>
          <a:p>
            <a:r>
              <a:rPr lang="en-US" dirty="0"/>
              <a:t>Cappuccino	</a:t>
            </a:r>
          </a:p>
          <a:p>
            <a:r>
              <a:rPr lang="en-US" dirty="0" err="1"/>
              <a:t>Caffè</a:t>
            </a:r>
            <a:r>
              <a:rPr lang="en-US" dirty="0"/>
              <a:t> Mocha	</a:t>
            </a:r>
          </a:p>
          <a:p>
            <a:r>
              <a:rPr lang="en-US" dirty="0"/>
              <a:t>Caramel Macchiato</a:t>
            </a:r>
          </a:p>
          <a:p>
            <a:r>
              <a:rPr lang="en-US" dirty="0"/>
              <a:t>White Chocolate Mocha</a:t>
            </a:r>
          </a:p>
          <a:p>
            <a:r>
              <a:rPr lang="en-US" dirty="0"/>
              <a:t>Iced Coffee	</a:t>
            </a:r>
          </a:p>
          <a:p>
            <a:r>
              <a:rPr lang="en-US" dirty="0"/>
              <a:t>Cold Brew Coffee	</a:t>
            </a:r>
          </a:p>
          <a:p>
            <a:r>
              <a:rPr lang="en-US" dirty="0"/>
              <a:t>Cold Brew with Cold Foam</a:t>
            </a:r>
          </a:p>
          <a:p>
            <a:r>
              <a:rPr lang="en-US" dirty="0"/>
              <a:t>Salted Caramel Cream Cold Brew</a:t>
            </a:r>
          </a:p>
          <a:p>
            <a:r>
              <a:rPr lang="en-US" dirty="0"/>
              <a:t>Nitro Cold Brew</a:t>
            </a:r>
          </a:p>
          <a:p>
            <a:r>
              <a:rPr lang="en-US" dirty="0"/>
              <a:t>Freshly Brewed Coffee</a:t>
            </a:r>
            <a:br>
              <a:rPr lang="en-US" dirty="0"/>
            </a:br>
            <a:r>
              <a:rPr lang="en-US" sz="2816" dirty="0">
                <a:solidFill>
                  <a:schemeClr val="bg1">
                    <a:lumMod val="85000"/>
                  </a:schemeClr>
                </a:solidFill>
              </a:rPr>
              <a:t>Regular or Decaf</a:t>
            </a:r>
          </a:p>
          <a:p>
            <a:r>
              <a:rPr lang="en-US" dirty="0"/>
              <a:t>Hot Chocolate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78DAA9E-3902-0A44-82FB-25779F8E57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78232" y="7000209"/>
            <a:ext cx="2921513" cy="8600009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161D09-948F-FF4C-87D1-2E7B53542E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926666" y="7000210"/>
            <a:ext cx="2921513" cy="8600008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84A3ED-B227-5D43-B45D-7758CE91A10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265419" y="7000209"/>
            <a:ext cx="2921513" cy="8600009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139A72B9-2E92-979F-783D-CAFE56E56528}"/>
              </a:ext>
            </a:extLst>
          </p:cNvPr>
          <p:cNvSpPr txBox="1">
            <a:spLocks/>
          </p:cNvSpPr>
          <p:nvPr/>
        </p:nvSpPr>
        <p:spPr>
          <a:xfrm>
            <a:off x="9687382" y="15412841"/>
            <a:ext cx="2703212" cy="619790"/>
          </a:xfrm>
          <a:prstGeom prst="rect">
            <a:avLst/>
          </a:prstGeom>
        </p:spPr>
        <p:txBody>
          <a:bodyPr/>
          <a:lstStyle>
            <a:lvl1pPr marL="429758" indent="-429758" algn="ctr" defTabSz="1719033" rtl="0" eaLnBrk="1" latinLnBrk="0" hangingPunct="1">
              <a:lnSpc>
                <a:spcPct val="90000"/>
              </a:lnSpc>
              <a:spcBef>
                <a:spcPts val="1881"/>
              </a:spcBef>
              <a:buFont typeface="Arial" panose="020B0604020202020204" pitchFamily="34" charset="0"/>
              <a:buNone/>
              <a:defRPr sz="355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892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451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48791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7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008306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86782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4727340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586858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463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05889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&lt;Price/Cal.&gt;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3FFE7473-646A-38DC-E24A-76C52900C3B5}"/>
              </a:ext>
            </a:extLst>
          </p:cNvPr>
          <p:cNvSpPr txBox="1">
            <a:spLocks/>
          </p:cNvSpPr>
          <p:nvPr/>
        </p:nvSpPr>
        <p:spPr>
          <a:xfrm>
            <a:off x="13026135" y="15416806"/>
            <a:ext cx="2712893" cy="619790"/>
          </a:xfrm>
          <a:prstGeom prst="rect">
            <a:avLst/>
          </a:prstGeom>
        </p:spPr>
        <p:txBody>
          <a:bodyPr/>
          <a:lstStyle>
            <a:lvl1pPr marL="429758" indent="-429758" algn="ctr" defTabSz="1719033" rtl="0" eaLnBrk="1" latinLnBrk="0" hangingPunct="1">
              <a:lnSpc>
                <a:spcPct val="90000"/>
              </a:lnSpc>
              <a:spcBef>
                <a:spcPts val="1881"/>
              </a:spcBef>
              <a:buFont typeface="Arial" panose="020B0604020202020204" pitchFamily="34" charset="0"/>
              <a:buNone/>
              <a:defRPr sz="355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892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451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48791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7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008306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86782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4727340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586858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463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05889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&lt;Price/Cal.&gt;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0005F8FE-5888-82B5-101D-E6F45A4404BC}"/>
              </a:ext>
            </a:extLst>
          </p:cNvPr>
          <p:cNvSpPr txBox="1">
            <a:spLocks/>
          </p:cNvSpPr>
          <p:nvPr/>
        </p:nvSpPr>
        <p:spPr>
          <a:xfrm>
            <a:off x="16382206" y="15412841"/>
            <a:ext cx="2704942" cy="619790"/>
          </a:xfrm>
          <a:prstGeom prst="rect">
            <a:avLst/>
          </a:prstGeom>
        </p:spPr>
        <p:txBody>
          <a:bodyPr/>
          <a:lstStyle>
            <a:lvl1pPr marL="429758" indent="-429758" algn="ctr" defTabSz="1719033" rtl="0" eaLnBrk="1" latinLnBrk="0" hangingPunct="1">
              <a:lnSpc>
                <a:spcPct val="90000"/>
              </a:lnSpc>
              <a:spcBef>
                <a:spcPts val="1881"/>
              </a:spcBef>
              <a:buFont typeface="Arial" panose="020B0604020202020204" pitchFamily="34" charset="0"/>
              <a:buNone/>
              <a:defRPr sz="355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892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451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48791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7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008306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86782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4727340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586858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463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05889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552329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B6E21AEC-C1B4-B843-A37C-5B29D87137C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/>
              <a:t>Item 1</a:t>
            </a:r>
          </a:p>
          <a:p>
            <a:r>
              <a:rPr lang="en-US"/>
              <a:t>Item 2</a:t>
            </a:r>
          </a:p>
          <a:p>
            <a:r>
              <a:rPr lang="en-US"/>
              <a:t>Item 3</a:t>
            </a:r>
          </a:p>
          <a:p>
            <a:r>
              <a:rPr lang="en-US"/>
              <a:t>Item 4</a:t>
            </a:r>
          </a:p>
          <a:p>
            <a:r>
              <a:rPr lang="en-US"/>
              <a:t>Item 5</a:t>
            </a:r>
          </a:p>
          <a:p>
            <a:r>
              <a:rPr lang="en-US"/>
              <a:t>Item 6</a:t>
            </a:r>
          </a:p>
          <a:p>
            <a:r>
              <a:rPr lang="en-US"/>
              <a:t>Item 7</a:t>
            </a:r>
          </a:p>
          <a:p>
            <a:r>
              <a:rPr lang="en-US"/>
              <a:t>Item 8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FBBF55B6-B9D9-6147-8143-E9901478AB6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741517" y="23194923"/>
            <a:ext cx="2921513" cy="10616612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E10983F3-F5C4-9E42-8917-749CDA36EC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2991980" y="23194923"/>
            <a:ext cx="2921513" cy="10616612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7B42472E-B7C7-F748-B329-3405ADFE0DE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6298076" y="23194923"/>
            <a:ext cx="2921513" cy="10616612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15777126-3F07-FC4D-BBEC-6D3AC9A092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029654" y="15501770"/>
            <a:ext cx="9028746" cy="5000041"/>
          </a:xfrm>
        </p:spPr>
        <p:txBody>
          <a:bodyPr lIns="91440" tIns="45720" rIns="91440" bIns="45720" anchor="t"/>
          <a:lstStyle/>
          <a:p>
            <a:pPr marL="429260" indent="-429260"/>
            <a:r>
              <a:rPr lang="en-US" sz="3500">
                <a:latin typeface="Arial"/>
                <a:cs typeface="Arial"/>
              </a:rPr>
              <a:t>Strawberry Açaí</a:t>
            </a:r>
            <a:endParaRPr lang="en-US"/>
          </a:p>
          <a:p>
            <a:pPr marL="429260" indent="-429260"/>
            <a:r>
              <a:rPr lang="en-US" sz="3500" dirty="0">
                <a:latin typeface="Arial"/>
                <a:cs typeface="Arial"/>
              </a:rPr>
              <a:t>Mango </a:t>
            </a:r>
            <a:r>
              <a:rPr lang="en-US" sz="3500" err="1">
                <a:latin typeface="Arial"/>
                <a:cs typeface="Arial"/>
              </a:rPr>
              <a:t>Dragonfruit</a:t>
            </a:r>
            <a:endParaRPr lang="en-US" sz="3500">
              <a:latin typeface="Arial"/>
              <a:cs typeface="Arial"/>
            </a:endParaRPr>
          </a:p>
          <a:p>
            <a:r>
              <a:rPr lang="en-US" sz="3500" dirty="0"/>
              <a:t>Pineapple Passionfruit</a:t>
            </a:r>
          </a:p>
          <a:p>
            <a:pPr marL="429260" indent="-429260"/>
            <a:r>
              <a:rPr lang="en-US" sz="3500" dirty="0">
                <a:latin typeface="Arial"/>
                <a:cs typeface="Arial"/>
              </a:rPr>
              <a:t>Frozen Strawberry </a:t>
            </a:r>
            <a:r>
              <a:rPr lang="en-US" sz="3500">
                <a:latin typeface="Arial"/>
                <a:cs typeface="Arial"/>
              </a:rPr>
              <a:t>Açaí</a:t>
            </a:r>
            <a:r>
              <a:rPr lang="en-US" sz="3500" dirty="0">
                <a:latin typeface="Arial"/>
                <a:cs typeface="Arial"/>
              </a:rPr>
              <a:t> Lemonade  </a:t>
            </a:r>
          </a:p>
          <a:p>
            <a:pPr marL="429260" indent="-429260"/>
            <a:r>
              <a:rPr lang="en-US" sz="3500" dirty="0">
                <a:latin typeface="Arial"/>
                <a:cs typeface="Arial"/>
              </a:rPr>
              <a:t>Frozen Mango </a:t>
            </a:r>
            <a:r>
              <a:rPr lang="en-US" sz="3500" err="1">
                <a:latin typeface="Arial"/>
                <a:cs typeface="Arial"/>
              </a:rPr>
              <a:t>Dragonfruit</a:t>
            </a:r>
            <a:r>
              <a:rPr lang="en-US" sz="3500" dirty="0">
                <a:latin typeface="Arial"/>
                <a:cs typeface="Arial"/>
              </a:rPr>
              <a:t> Lemonade</a:t>
            </a:r>
          </a:p>
          <a:p>
            <a:r>
              <a:rPr lang="en-US" sz="3500" dirty="0"/>
              <a:t>Frozen Pineapple Passionfruit Lemonade  </a:t>
            </a:r>
          </a:p>
          <a:p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622F96B6-77B3-9241-A070-0D4932D82DB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9741518" y="15501773"/>
            <a:ext cx="2921513" cy="4603639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4CDB06D2-6B81-1C49-B1DC-58B5110753E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12991980" y="15501773"/>
            <a:ext cx="2921513" cy="4603639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B05868DB-3812-6F45-AB61-CA5201A0FC9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6298076" y="15501773"/>
            <a:ext cx="2921513" cy="4603639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49FE7F30-B55A-B24C-B729-D6E851CF9C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Shaken Iced Tea</a:t>
            </a:r>
          </a:p>
          <a:p>
            <a:pPr lvl="1"/>
            <a:r>
              <a:rPr lang="en-US" dirty="0"/>
              <a:t>Iced Black Tea, Iced Passion Tango</a:t>
            </a:r>
            <a:r>
              <a:rPr lang="en-US" baseline="30000" dirty="0"/>
              <a:t>®</a:t>
            </a:r>
            <a:r>
              <a:rPr lang="en-US" dirty="0"/>
              <a:t> Tea, </a:t>
            </a:r>
            <a:br>
              <a:rPr lang="en-US" dirty="0"/>
            </a:br>
            <a:r>
              <a:rPr lang="en-US" dirty="0"/>
              <a:t>Iced Green Tea</a:t>
            </a:r>
          </a:p>
          <a:p>
            <a:pPr lvl="1"/>
            <a:r>
              <a:rPr lang="en-US" dirty="0"/>
              <a:t>• Add Lemonade</a:t>
            </a:r>
          </a:p>
          <a:p>
            <a:r>
              <a:rPr lang="en-US" dirty="0"/>
              <a:t>Chai Latte</a:t>
            </a:r>
          </a:p>
          <a:p>
            <a:r>
              <a:rPr lang="en-US" dirty="0"/>
              <a:t>Hot Brewed Tea </a:t>
            </a:r>
            <a:r>
              <a:rPr lang="en-US" dirty="0" err="1"/>
              <a:t>Filterbags</a:t>
            </a:r>
            <a:endParaRPr lang="en-US" dirty="0"/>
          </a:p>
          <a:p>
            <a:pPr lvl="1"/>
            <a:r>
              <a:rPr lang="en-US" dirty="0"/>
              <a:t>Radiant Green, English Breakfast, </a:t>
            </a:r>
            <a:br>
              <a:rPr lang="en-US" dirty="0"/>
            </a:br>
            <a:r>
              <a:rPr lang="en-US" dirty="0"/>
              <a:t>Modern Earl Grey, Chamomile Blush, </a:t>
            </a:r>
            <a:br>
              <a:rPr lang="en-US" dirty="0"/>
            </a:br>
            <a:r>
              <a:rPr lang="en-US" dirty="0"/>
              <a:t>Harmonic Mint, Jasmine Citrus, </a:t>
            </a:r>
            <a:br>
              <a:rPr lang="en-US" dirty="0"/>
            </a:br>
            <a:r>
              <a:rPr lang="en-US" dirty="0"/>
              <a:t>Ginger Peach, Classic Chai, </a:t>
            </a:r>
            <a:br>
              <a:rPr lang="en-US" dirty="0"/>
            </a:br>
            <a:r>
              <a:rPr lang="en-US" dirty="0"/>
              <a:t>Hibiscus Spice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93915C9F-D429-7B43-B53E-1CA74FD9946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741517" y="4322048"/>
            <a:ext cx="2921513" cy="1817496"/>
          </a:xfr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E9DF203D-6A58-5241-89F4-51AD36EB3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991980" y="4322048"/>
            <a:ext cx="2921513" cy="1817496"/>
          </a:xfr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13215770-9AFA-6447-A8F3-21D95400A97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298076" y="4322048"/>
            <a:ext cx="2921513" cy="1817496"/>
          </a:xfr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54" name="Text Placeholder 9">
            <a:extLst>
              <a:ext uri="{FF2B5EF4-FFF2-40B4-BE49-F238E27FC236}">
                <a16:creationId xmlns:a16="http://schemas.microsoft.com/office/drawing/2014/main" id="{CDC1069E-9EF0-5C40-9557-A7A313B0C44D}"/>
              </a:ext>
            </a:extLst>
          </p:cNvPr>
          <p:cNvSpPr txBox="1">
            <a:spLocks/>
          </p:cNvSpPr>
          <p:nvPr/>
        </p:nvSpPr>
        <p:spPr>
          <a:xfrm>
            <a:off x="9742943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55" name="Text Placeholder 9">
            <a:extLst>
              <a:ext uri="{FF2B5EF4-FFF2-40B4-BE49-F238E27FC236}">
                <a16:creationId xmlns:a16="http://schemas.microsoft.com/office/drawing/2014/main" id="{1C9A7C29-CA22-DA47-9FB2-C3B6DACB111F}"/>
              </a:ext>
            </a:extLst>
          </p:cNvPr>
          <p:cNvSpPr txBox="1">
            <a:spLocks/>
          </p:cNvSpPr>
          <p:nvPr/>
        </p:nvSpPr>
        <p:spPr>
          <a:xfrm>
            <a:off x="9742943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58" name="Text Placeholder 9">
            <a:extLst>
              <a:ext uri="{FF2B5EF4-FFF2-40B4-BE49-F238E27FC236}">
                <a16:creationId xmlns:a16="http://schemas.microsoft.com/office/drawing/2014/main" id="{D7D2DBCF-36FD-2846-8927-DE64999C1996}"/>
              </a:ext>
            </a:extLst>
          </p:cNvPr>
          <p:cNvSpPr txBox="1">
            <a:spLocks/>
          </p:cNvSpPr>
          <p:nvPr/>
        </p:nvSpPr>
        <p:spPr>
          <a:xfrm>
            <a:off x="12947065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59" name="Text Placeholder 9">
            <a:extLst>
              <a:ext uri="{FF2B5EF4-FFF2-40B4-BE49-F238E27FC236}">
                <a16:creationId xmlns:a16="http://schemas.microsoft.com/office/drawing/2014/main" id="{C4C7247A-C31C-054C-B944-8650E81076ED}"/>
              </a:ext>
            </a:extLst>
          </p:cNvPr>
          <p:cNvSpPr txBox="1">
            <a:spLocks/>
          </p:cNvSpPr>
          <p:nvPr/>
        </p:nvSpPr>
        <p:spPr>
          <a:xfrm>
            <a:off x="12947065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62" name="Text Placeholder 9">
            <a:extLst>
              <a:ext uri="{FF2B5EF4-FFF2-40B4-BE49-F238E27FC236}">
                <a16:creationId xmlns:a16="http://schemas.microsoft.com/office/drawing/2014/main" id="{E12AFEA3-D110-7D4C-B2FD-71CA4CFE25B7}"/>
              </a:ext>
            </a:extLst>
          </p:cNvPr>
          <p:cNvSpPr txBox="1">
            <a:spLocks/>
          </p:cNvSpPr>
          <p:nvPr/>
        </p:nvSpPr>
        <p:spPr>
          <a:xfrm>
            <a:off x="16259807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63" name="Text Placeholder 9">
            <a:extLst>
              <a:ext uri="{FF2B5EF4-FFF2-40B4-BE49-F238E27FC236}">
                <a16:creationId xmlns:a16="http://schemas.microsoft.com/office/drawing/2014/main" id="{648F1A7C-DFDA-6A49-9EDB-C98658F84E64}"/>
              </a:ext>
            </a:extLst>
          </p:cNvPr>
          <p:cNvSpPr txBox="1">
            <a:spLocks/>
          </p:cNvSpPr>
          <p:nvPr/>
        </p:nvSpPr>
        <p:spPr>
          <a:xfrm>
            <a:off x="16259807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3466307158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enu_StarbucksGreen_nologo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2BFCAF7-8EDD-4AE6-BB09-BC6DDA6B1311}"/>
</file>

<file path=customXml/itemProps2.xml><?xml version="1.0" encoding="utf-8"?>
<ds:datastoreItem xmlns:ds="http://schemas.openxmlformats.org/officeDocument/2006/customXml" ds:itemID="{3FE6D905-F678-438D-A86C-6098ED0191BB}">
  <ds:schemaRefs>
    <ds:schemaRef ds:uri="http://schemas.microsoft.com/office/2006/documentManagement/types"/>
    <ds:schemaRef ds:uri="http://www.w3.org/XML/1998/namespace"/>
    <ds:schemaRef ds:uri="9e238559-ee26-4787-b8f0-cb7bf2c774e4"/>
    <ds:schemaRef ds:uri="1d8ce65e-a454-40e9-933d-4b53c2249531"/>
    <ds:schemaRef ds:uri="http://schemas.microsoft.com/office/infopath/2007/PartnerControl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607</Words>
  <Application>Microsoft Macintosh PowerPoint</Application>
  <PresentationFormat>Custom</PresentationFormat>
  <Paragraphs>129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Menu_StarbucksGreen_WPS</vt:lpstr>
      <vt:lpstr>Menu_StarbucksGreen_nologo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18</cp:revision>
  <cp:lastPrinted>2020-11-18T21:37:25Z</cp:lastPrinted>
  <dcterms:created xsi:type="dcterms:W3CDTF">2020-11-04T16:35:40Z</dcterms:created>
  <dcterms:modified xsi:type="dcterms:W3CDTF">2023-05-31T21:51:12Z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ediaServiceImageTags">
    <vt:lpwstr/>
  </property>
</Properties>
</file>