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6" r:id="rId4"/>
    <p:sldMasterId id="2147483930" r:id="rId5"/>
  </p:sldMasterIdLst>
  <p:notesMasterIdLst>
    <p:notesMasterId r:id="rId7"/>
  </p:notesMasterIdLst>
  <p:sldIdLst>
    <p:sldId id="272" r:id="rId6"/>
  </p:sldIdLst>
  <p:sldSz cx="51206400" cy="288036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1pPr>
    <a:lvl2pPr marL="100358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2pPr>
    <a:lvl3pPr marL="200716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3pPr>
    <a:lvl4pPr marL="3010747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4pPr>
    <a:lvl5pPr marL="401433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5pPr>
    <a:lvl6pPr marL="501791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6pPr>
    <a:lvl7pPr marL="6021492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7pPr>
    <a:lvl8pPr marL="702507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8pPr>
    <a:lvl9pPr marL="8028656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38EEEC6-0D5C-4C40-7E5B-C2B81E7C07CD}" name="Niki Damiani" initials="ND" userId="S::niki.damiani@advantagesolutions.net::a0ec21ec-40ec-47dc-9e74-573d14d95d8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uren,Andres,SEATTLE,NUSA STARB Seattle Marketing Branded Sol" initials="MSSMBS" lastIdx="21" clrIdx="0">
    <p:extLst>
      <p:ext uri="{19B8F6BF-5375-455C-9EA6-DF929625EA0E}">
        <p15:presenceInfo xmlns:p15="http://schemas.microsoft.com/office/powerpoint/2012/main" userId="S::Andres.Maturen@us.nestle.com::b00f36ca-0016-40d7-bc62-e4ebfcb59b63" providerId="AD"/>
      </p:ext>
    </p:extLst>
  </p:cmAuthor>
  <p:cmAuthor id="2" name="Niki Damiani" initials="ND" lastIdx="4" clrIdx="1">
    <p:extLst>
      <p:ext uri="{19B8F6BF-5375-455C-9EA6-DF929625EA0E}">
        <p15:presenceInfo xmlns:p15="http://schemas.microsoft.com/office/powerpoint/2012/main" userId="S::niki.damiani@advantagesolutions.net::a0ec21ec-40ec-47dc-9e74-573d14d95d81" providerId="AD"/>
      </p:ext>
    </p:extLst>
  </p:cmAuthor>
  <p:cmAuthor id="3" name="Beth Flatley" initials="BF" lastIdx="22" clrIdx="2">
    <p:extLst>
      <p:ext uri="{19B8F6BF-5375-455C-9EA6-DF929625EA0E}">
        <p15:presenceInfo xmlns:p15="http://schemas.microsoft.com/office/powerpoint/2012/main" userId="S::elizabeth.flatley@advantagesolutions.net::992ceaea-a806-4c73-a042-2c439b4978f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0D0"/>
    <a:srgbClr val="A9D18E"/>
    <a:srgbClr val="003A26"/>
    <a:srgbClr val="007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94830"/>
  </p:normalViewPr>
  <p:slideViewPr>
    <p:cSldViewPr snapToGrid="0">
      <p:cViewPr>
        <p:scale>
          <a:sx n="33" d="100"/>
          <a:sy n="33" d="100"/>
        </p:scale>
        <p:origin x="144" y="-3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font" Target="fonts/font4.fntdata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y Bednarczyk" userId="7f9c8ffc-95af-4b04-92c4-fd32820764eb" providerId="ADAL" clId="{563FBDA7-600B-9F45-9B02-F89623E7D36A}"/>
    <pc:docChg chg="modSld">
      <pc:chgData name="Jenny Bednarczyk" userId="7f9c8ffc-95af-4b04-92c4-fd32820764eb" providerId="ADAL" clId="{563FBDA7-600B-9F45-9B02-F89623E7D36A}" dt="2022-09-15T23:40:17.320" v="3" actId="1038"/>
      <pc:docMkLst>
        <pc:docMk/>
      </pc:docMkLst>
      <pc:sldChg chg="modSp mod">
        <pc:chgData name="Jenny Bednarczyk" userId="7f9c8ffc-95af-4b04-92c4-fd32820764eb" providerId="ADAL" clId="{563FBDA7-600B-9F45-9B02-F89623E7D36A}" dt="2022-09-15T23:40:17.320" v="3" actId="1038"/>
        <pc:sldMkLst>
          <pc:docMk/>
          <pc:sldMk cId="1978106304" sldId="272"/>
        </pc:sldMkLst>
        <pc:spChg chg="mod">
          <ac:chgData name="Jenny Bednarczyk" userId="7f9c8ffc-95af-4b04-92c4-fd32820764eb" providerId="ADAL" clId="{563FBDA7-600B-9F45-9B02-F89623E7D36A}" dt="2022-09-15T23:40:17.320" v="3" actId="1038"/>
          <ac:spMkLst>
            <pc:docMk/>
            <pc:sldMk cId="1978106304" sldId="272"/>
            <ac:spMk id="4" creationId="{AB51289A-F0BE-41BC-9629-D89DBDE49F25}"/>
          </ac:spMkLst>
        </pc:spChg>
      </pc:sldChg>
    </pc:docChg>
  </pc:docChgLst>
  <pc:docChgLst>
    <pc:chgData name="Jenny Bednarczyk" userId="7f9c8ffc-95af-4b04-92c4-fd32820764eb" providerId="ADAL" clId="{A98027D6-B701-B249-9DFB-8450F159C3FF}"/>
    <pc:docChg chg="modSld">
      <pc:chgData name="Jenny Bednarczyk" userId="7f9c8ffc-95af-4b04-92c4-fd32820764eb" providerId="ADAL" clId="{A98027D6-B701-B249-9DFB-8450F159C3FF}" dt="2022-09-15T22:47:19.543" v="5" actId="1076"/>
      <pc:docMkLst>
        <pc:docMk/>
      </pc:docMkLst>
      <pc:sldChg chg="addSp modSp mod modCm">
        <pc:chgData name="Jenny Bednarczyk" userId="7f9c8ffc-95af-4b04-92c4-fd32820764eb" providerId="ADAL" clId="{A98027D6-B701-B249-9DFB-8450F159C3FF}" dt="2022-09-15T22:47:19.543" v="5" actId="1076"/>
        <pc:sldMkLst>
          <pc:docMk/>
          <pc:sldMk cId="1978106304" sldId="272"/>
        </pc:sldMkLst>
        <pc:spChg chg="add mod">
          <ac:chgData name="Jenny Bednarczyk" userId="7f9c8ffc-95af-4b04-92c4-fd32820764eb" providerId="ADAL" clId="{A98027D6-B701-B249-9DFB-8450F159C3FF}" dt="2022-09-15T22:47:19.543" v="5" actId="1076"/>
          <ac:spMkLst>
            <pc:docMk/>
            <pc:sldMk cId="1978106304" sldId="272"/>
            <ac:spMk id="8" creationId="{EA751ADF-A6A5-F7AA-6964-76E53BFD0493}"/>
          </ac:spMkLst>
        </pc:spChg>
      </pc:sldChg>
    </pc:docChg>
  </pc:docChgLst>
  <pc:docChgLst>
    <pc:chgData name="Jenny Bednarczyk" userId="7f9c8ffc-95af-4b04-92c4-fd32820764eb" providerId="ADAL" clId="{9DD3B390-0151-2A41-92BD-B62551ABE6B7}"/>
    <pc:docChg chg="modSld modMainMaster">
      <pc:chgData name="Jenny Bednarczyk" userId="7f9c8ffc-95af-4b04-92c4-fd32820764eb" providerId="ADAL" clId="{9DD3B390-0151-2A41-92BD-B62551ABE6B7}" dt="2022-09-29T18:59:08.528" v="9" actId="1038"/>
      <pc:docMkLst>
        <pc:docMk/>
      </pc:docMkLst>
      <pc:sldChg chg="modSp mod">
        <pc:chgData name="Jenny Bednarczyk" userId="7f9c8ffc-95af-4b04-92c4-fd32820764eb" providerId="ADAL" clId="{9DD3B390-0151-2A41-92BD-B62551ABE6B7}" dt="2022-09-29T18:59:08.528" v="9" actId="1038"/>
        <pc:sldMkLst>
          <pc:docMk/>
          <pc:sldMk cId="1978106304" sldId="272"/>
        </pc:sldMkLst>
        <pc:spChg chg="mod">
          <ac:chgData name="Jenny Bednarczyk" userId="7f9c8ffc-95af-4b04-92c4-fd32820764eb" providerId="ADAL" clId="{9DD3B390-0151-2A41-92BD-B62551ABE6B7}" dt="2022-09-29T18:59:08.528" v="9" actId="1038"/>
          <ac:spMkLst>
            <pc:docMk/>
            <pc:sldMk cId="1978106304" sldId="272"/>
            <ac:spMk id="3" creationId="{7E1A1CD3-10DF-43F5-84D9-E920EC87D99E}"/>
          </ac:spMkLst>
        </pc:spChg>
      </pc:sldChg>
      <pc:sldMasterChg chg="modSp mod">
        <pc:chgData name="Jenny Bednarczyk" userId="7f9c8ffc-95af-4b04-92c4-fd32820764eb" providerId="ADAL" clId="{9DD3B390-0151-2A41-92BD-B62551ABE6B7}" dt="2022-09-29T18:58:12.419" v="5" actId="20577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9DD3B390-0151-2A41-92BD-B62551ABE6B7}" dt="2022-09-29T18:58:12.419" v="5" actId="20577"/>
          <ac:spMkLst>
            <pc:docMk/>
            <pc:sldMasterMk cId="81249815" sldId="2147483686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9DD3B390-0151-2A41-92BD-B62551ABE6B7}" dt="2022-09-29T18:58:51.241" v="7"/>
        <pc:sldMasterMkLst>
          <pc:docMk/>
          <pc:sldMasterMk cId="3800494476" sldId="2147483930"/>
        </pc:sldMasterMkLst>
        <pc:spChg chg="mod">
          <ac:chgData name="Jenny Bednarczyk" userId="7f9c8ffc-95af-4b04-92c4-fd32820764eb" providerId="ADAL" clId="{9DD3B390-0151-2A41-92BD-B62551ABE6B7}" dt="2022-09-29T18:58:51.241" v="7"/>
          <ac:spMkLst>
            <pc:docMk/>
            <pc:sldMasterMk cId="3800494476" sldId="2147483930"/>
            <ac:spMk id="9" creationId="{49D9DE29-FE9C-40EC-8B4D-CCE5F750AD82}"/>
          </ac:spMkLst>
        </pc:spChg>
      </pc:sldMasterChg>
    </pc:docChg>
  </pc:docChgLst>
  <pc:docChgLst>
    <pc:chgData name="Jenny Bednarczyk" userId="7f9c8ffc-95af-4b04-92c4-fd32820764eb" providerId="ADAL" clId="{A1F545E9-511E-B040-B5D6-354758DE8322}"/>
    <pc:docChg chg="custSel modSld modMainMaster">
      <pc:chgData name="Jenny Bednarczyk" userId="7f9c8ffc-95af-4b04-92c4-fd32820764eb" providerId="ADAL" clId="{A1F545E9-511E-B040-B5D6-354758DE8322}" dt="2022-09-15T15:57:36.915" v="4"/>
      <pc:docMkLst>
        <pc:docMk/>
      </pc:docMkLst>
      <pc:sldChg chg="modSp mod">
        <pc:chgData name="Jenny Bednarczyk" userId="7f9c8ffc-95af-4b04-92c4-fd32820764eb" providerId="ADAL" clId="{A1F545E9-511E-B040-B5D6-354758DE8322}" dt="2022-09-13T20:32:58.543" v="0" actId="2711"/>
        <pc:sldMkLst>
          <pc:docMk/>
          <pc:sldMk cId="1978106304" sldId="272"/>
        </pc:sldMkLst>
        <pc:spChg chg="mod">
          <ac:chgData name="Jenny Bednarczyk" userId="7f9c8ffc-95af-4b04-92c4-fd32820764eb" providerId="ADAL" clId="{A1F545E9-511E-B040-B5D6-354758DE8322}" dt="2022-09-13T20:32:58.543" v="0" actId="2711"/>
          <ac:spMkLst>
            <pc:docMk/>
            <pc:sldMk cId="1978106304" sldId="272"/>
            <ac:spMk id="2" creationId="{9E1D6DC0-AE5F-4BD0-9E73-AF12986F2899}"/>
          </ac:spMkLst>
        </pc:spChg>
        <pc:spChg chg="mod">
          <ac:chgData name="Jenny Bednarczyk" userId="7f9c8ffc-95af-4b04-92c4-fd32820764eb" providerId="ADAL" clId="{A1F545E9-511E-B040-B5D6-354758DE8322}" dt="2022-09-13T20:32:58.543" v="0" actId="2711"/>
          <ac:spMkLst>
            <pc:docMk/>
            <pc:sldMk cId="1978106304" sldId="272"/>
            <ac:spMk id="3" creationId="{7E1A1CD3-10DF-43F5-84D9-E920EC87D99E}"/>
          </ac:spMkLst>
        </pc:spChg>
        <pc:spChg chg="mod">
          <ac:chgData name="Jenny Bednarczyk" userId="7f9c8ffc-95af-4b04-92c4-fd32820764eb" providerId="ADAL" clId="{A1F545E9-511E-B040-B5D6-354758DE8322}" dt="2022-09-13T20:32:58.543" v="0" actId="2711"/>
          <ac:spMkLst>
            <pc:docMk/>
            <pc:sldMk cId="1978106304" sldId="272"/>
            <ac:spMk id="4" creationId="{AB51289A-F0BE-41BC-9629-D89DBDE49F25}"/>
          </ac:spMkLst>
        </pc:spChg>
        <pc:spChg chg="mod">
          <ac:chgData name="Jenny Bednarczyk" userId="7f9c8ffc-95af-4b04-92c4-fd32820764eb" providerId="ADAL" clId="{A1F545E9-511E-B040-B5D6-354758DE8322}" dt="2022-09-13T20:32:58.543" v="0" actId="2711"/>
          <ac:spMkLst>
            <pc:docMk/>
            <pc:sldMk cId="1978106304" sldId="272"/>
            <ac:spMk id="5" creationId="{B67ADFD5-4254-42FF-AFC4-8C5CCD390D20}"/>
          </ac:spMkLst>
        </pc:spChg>
        <pc:spChg chg="mod">
          <ac:chgData name="Jenny Bednarczyk" userId="7f9c8ffc-95af-4b04-92c4-fd32820764eb" providerId="ADAL" clId="{A1F545E9-511E-B040-B5D6-354758DE8322}" dt="2022-09-13T20:32:58.543" v="0" actId="2711"/>
          <ac:spMkLst>
            <pc:docMk/>
            <pc:sldMk cId="1978106304" sldId="272"/>
            <ac:spMk id="6" creationId="{281D051A-8999-4D62-A339-F7F659648F70}"/>
          </ac:spMkLst>
        </pc:spChg>
      </pc:sldChg>
      <pc:sldMasterChg chg="addSp delSp modSp mod">
        <pc:chgData name="Jenny Bednarczyk" userId="7f9c8ffc-95af-4b04-92c4-fd32820764eb" providerId="ADAL" clId="{A1F545E9-511E-B040-B5D6-354758DE8322}" dt="2022-09-15T15:57:35.360" v="3"/>
        <pc:sldMasterMkLst>
          <pc:docMk/>
          <pc:sldMasterMk cId="81249815" sldId="2147483686"/>
        </pc:sldMasterMkLst>
        <pc:spChg chg="add mod">
          <ac:chgData name="Jenny Bednarczyk" userId="7f9c8ffc-95af-4b04-92c4-fd32820764eb" providerId="ADAL" clId="{A1F545E9-511E-B040-B5D6-354758DE8322}" dt="2022-09-15T15:57:35.360" v="3"/>
          <ac:spMkLst>
            <pc:docMk/>
            <pc:sldMasterMk cId="81249815" sldId="2147483686"/>
            <ac:spMk id="2" creationId="{01BB553D-4032-F7A9-698B-B1839F444CA9}"/>
          </ac:spMkLst>
        </pc:spChg>
        <pc:spChg chg="del">
          <ac:chgData name="Jenny Bednarczyk" userId="7f9c8ffc-95af-4b04-92c4-fd32820764eb" providerId="ADAL" clId="{A1F545E9-511E-B040-B5D6-354758DE8322}" dt="2022-09-15T15:57:29.976" v="1" actId="21"/>
          <ac:spMkLst>
            <pc:docMk/>
            <pc:sldMasterMk cId="81249815" sldId="2147483686"/>
            <ac:spMk id="8" creationId="{FB301D53-BFA0-4B34-BF5A-C5389FC181A2}"/>
          </ac:spMkLst>
        </pc:spChg>
      </pc:sldMasterChg>
      <pc:sldMasterChg chg="addSp delSp modSp mod">
        <pc:chgData name="Jenny Bednarczyk" userId="7f9c8ffc-95af-4b04-92c4-fd32820764eb" providerId="ADAL" clId="{A1F545E9-511E-B040-B5D6-354758DE8322}" dt="2022-09-15T15:57:36.915" v="4"/>
        <pc:sldMasterMkLst>
          <pc:docMk/>
          <pc:sldMasterMk cId="3800494476" sldId="2147483930"/>
        </pc:sldMasterMkLst>
        <pc:spChg chg="add mod">
          <ac:chgData name="Jenny Bednarczyk" userId="7f9c8ffc-95af-4b04-92c4-fd32820764eb" providerId="ADAL" clId="{A1F545E9-511E-B040-B5D6-354758DE8322}" dt="2022-09-15T15:57:36.915" v="4"/>
          <ac:spMkLst>
            <pc:docMk/>
            <pc:sldMasterMk cId="3800494476" sldId="2147483930"/>
            <ac:spMk id="2" creationId="{A1B5725A-D895-CE9E-AFBE-D339F09AD961}"/>
          </ac:spMkLst>
        </pc:spChg>
        <pc:spChg chg="del">
          <ac:chgData name="Jenny Bednarczyk" userId="7f9c8ffc-95af-4b04-92c4-fd32820764eb" providerId="ADAL" clId="{A1F545E9-511E-B040-B5D6-354758DE8322}" dt="2022-09-15T15:57:31.083" v="2" actId="21"/>
          <ac:spMkLst>
            <pc:docMk/>
            <pc:sldMasterMk cId="3800494476" sldId="2147483930"/>
            <ac:spMk id="8" creationId="{FB301D53-BFA0-4B34-BF5A-C5389FC181A2}"/>
          </ac:spMkLst>
        </pc:spChg>
      </pc:sldMasterChg>
    </pc:docChg>
  </pc:docChgLst>
  <pc:docChgLst>
    <pc:chgData name="Jenny Bednarczyk" userId="7f9c8ffc-95af-4b04-92c4-fd32820764eb" providerId="ADAL" clId="{AEA0F0A5-1C69-9044-BCC9-F43A83CA4082}"/>
    <pc:docChg chg="modMainMaster">
      <pc:chgData name="Jenny Bednarczyk" userId="7f9c8ffc-95af-4b04-92c4-fd32820764eb" providerId="ADAL" clId="{AEA0F0A5-1C69-9044-BCC9-F43A83CA4082}" dt="2023-05-17T17:06:40.591" v="1" actId="20577"/>
      <pc:docMkLst>
        <pc:docMk/>
      </pc:docMkLst>
      <pc:sldMasterChg chg="modSp mod">
        <pc:chgData name="Jenny Bednarczyk" userId="7f9c8ffc-95af-4b04-92c4-fd32820764eb" providerId="ADAL" clId="{AEA0F0A5-1C69-9044-BCC9-F43A83CA4082}" dt="2023-05-17T17:06:34.991" v="0" actId="20577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AEA0F0A5-1C69-9044-BCC9-F43A83CA4082}" dt="2023-05-17T17:06:34.991" v="0" actId="20577"/>
          <ac:spMkLst>
            <pc:docMk/>
            <pc:sldMasterMk cId="81249815" sldId="2147483686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AEA0F0A5-1C69-9044-BCC9-F43A83CA4082}" dt="2023-05-17T17:06:40.591" v="1" actId="20577"/>
        <pc:sldMasterMkLst>
          <pc:docMk/>
          <pc:sldMasterMk cId="3800494476" sldId="2147483930"/>
        </pc:sldMasterMkLst>
        <pc:spChg chg="mod">
          <ac:chgData name="Jenny Bednarczyk" userId="7f9c8ffc-95af-4b04-92c4-fd32820764eb" providerId="ADAL" clId="{AEA0F0A5-1C69-9044-BCC9-F43A83CA4082}" dt="2023-05-17T17:06:40.591" v="1" actId="20577"/>
          <ac:spMkLst>
            <pc:docMk/>
            <pc:sldMasterMk cId="3800494476" sldId="2147483930"/>
            <ac:spMk id="9" creationId="{49D9DE29-FE9C-40EC-8B4D-CCE5F750AD82}"/>
          </ac:spMkLst>
        </pc:spChg>
      </pc:sldMasterChg>
    </pc:docChg>
  </pc:docChgLst>
  <pc:docChgLst>
    <pc:chgData name="Niki Damiani" userId="S::niki.damiani@advantagesolutions.net::a0ec21ec-40ec-47dc-9e74-573d14d95d81" providerId="AD" clId="Web-{C5F2D51C-C557-9094-C66A-E613806A978D}"/>
    <pc:docChg chg="mod">
      <pc:chgData name="Niki Damiani" userId="S::niki.damiani@advantagesolutions.net::a0ec21ec-40ec-47dc-9e74-573d14d95d81" providerId="AD" clId="Web-{C5F2D51C-C557-9094-C66A-E613806A978D}" dt="2022-09-15T17:28:56.760" v="2"/>
      <pc:docMkLst>
        <pc:docMk/>
      </pc:docMkLst>
      <pc:sldChg chg="addCm modCm">
        <pc:chgData name="Niki Damiani" userId="S::niki.damiani@advantagesolutions.net::a0ec21ec-40ec-47dc-9e74-573d14d95d81" providerId="AD" clId="Web-{C5F2D51C-C557-9094-C66A-E613806A978D}" dt="2022-09-15T17:28:56.760" v="2"/>
        <pc:sldMkLst>
          <pc:docMk/>
          <pc:sldMk cId="1978106304" sldId="27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258033-9752-EC4B-B7F2-EA374D520CC3}" type="datetimeFigureOut">
              <a:rPr lang="en-US" smtClean="0"/>
              <a:t>5/31/23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5EF1D-BF93-D84E-A827-911F1D956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227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15EF1D-BF93-D84E-A827-911F1D9566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120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11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4.png"/><Relationship Id="rId7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WPS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E09303A-87BB-411B-9EC9-8ABC8896326C}"/>
              </a:ext>
            </a:extLst>
          </p:cNvPr>
          <p:cNvGrpSpPr/>
          <p:nvPr userDrawn="1"/>
        </p:nvGrpSpPr>
        <p:grpSpPr>
          <a:xfrm>
            <a:off x="20929444" y="3783659"/>
            <a:ext cx="17336690" cy="2161897"/>
            <a:chOff x="19354969" y="4586124"/>
            <a:chExt cx="17336690" cy="2161897"/>
          </a:xfrm>
        </p:grpSpPr>
        <p:pic>
          <p:nvPicPr>
            <p:cNvPr id="17" name="Picture 16" descr="Text&#10;&#10;Description automatically generated">
              <a:extLst>
                <a:ext uri="{FF2B5EF4-FFF2-40B4-BE49-F238E27FC236}">
                  <a16:creationId xmlns:a16="http://schemas.microsoft.com/office/drawing/2014/main" id="{948B447C-83C3-44AF-8AE8-E0CC1C0ACE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8" name="Picture 17" descr="Logo&#10;&#10;Description automatically generated">
              <a:extLst>
                <a:ext uri="{FF2B5EF4-FFF2-40B4-BE49-F238E27FC236}">
                  <a16:creationId xmlns:a16="http://schemas.microsoft.com/office/drawing/2014/main" id="{5318EB83-03B6-42C1-89B2-97AD23E80F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9" name="Picture 18" descr="Text&#10;&#10;Description automatically generated">
              <a:extLst>
                <a:ext uri="{FF2B5EF4-FFF2-40B4-BE49-F238E27FC236}">
                  <a16:creationId xmlns:a16="http://schemas.microsoft.com/office/drawing/2014/main" id="{FD13F38A-E50C-4CBA-84D5-8EC519E60C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pic>
        <p:nvPicPr>
          <p:cNvPr id="38" name="Picture 37" descr="A picture containing text&#10;&#10;Description automatically generated">
            <a:extLst>
              <a:ext uri="{FF2B5EF4-FFF2-40B4-BE49-F238E27FC236}">
                <a16:creationId xmlns:a16="http://schemas.microsoft.com/office/drawing/2014/main" id="{723D6F30-4E82-402C-A7B4-7DF505EE8D1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961174" y="3435756"/>
            <a:ext cx="13615102" cy="2857680"/>
          </a:xfrm>
          <a:prstGeom prst="rect">
            <a:avLst/>
          </a:prstGeom>
        </p:spPr>
      </p:pic>
      <p:pic>
        <p:nvPicPr>
          <p:cNvPr id="39" name="Picture 38" descr="A cup of coffee&#10;&#10;Description automatically generated">
            <a:extLst>
              <a:ext uri="{FF2B5EF4-FFF2-40B4-BE49-F238E27FC236}">
                <a16:creationId xmlns:a16="http://schemas.microsoft.com/office/drawing/2014/main" id="{771B65E2-41CD-447E-BD5A-A96B44BB4A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39582870" y="6421032"/>
            <a:ext cx="10665438" cy="13620837"/>
          </a:xfrm>
          <a:prstGeom prst="rect">
            <a:avLst/>
          </a:prstGeom>
        </p:spPr>
      </p:pic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7D5577EF-11A2-43C0-AC82-EC74074A12EA}"/>
              </a:ext>
            </a:extLst>
          </p:cNvPr>
          <p:cNvSpPr txBox="1">
            <a:spLocks/>
          </p:cNvSpPr>
          <p:nvPr userDrawn="1"/>
        </p:nvSpPr>
        <p:spPr>
          <a:xfrm>
            <a:off x="2374297" y="1722741"/>
            <a:ext cx="25212939" cy="2928377"/>
          </a:xfrm>
          <a:prstGeom prst="rect">
            <a:avLst/>
          </a:prstGeom>
        </p:spPr>
        <p:txBody>
          <a:bodyPr/>
          <a:lstStyle>
            <a:lvl1pPr marL="0" indent="0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11697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E14219D-1005-4EAF-88CA-C031935B0F33}"/>
              </a:ext>
            </a:extLst>
          </p:cNvPr>
          <p:cNvSpPr txBox="1"/>
          <p:nvPr userDrawn="1"/>
        </p:nvSpPr>
        <p:spPr>
          <a:xfrm>
            <a:off x="42592898" y="20354916"/>
            <a:ext cx="464538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 Latte</a:t>
            </a:r>
          </a:p>
        </p:txBody>
      </p:sp>
      <p:pic>
        <p:nvPicPr>
          <p:cNvPr id="16" name="Picture 15" descr="Text, logo&#10;&#10;Description automatically generated">
            <a:extLst>
              <a:ext uri="{FF2B5EF4-FFF2-40B4-BE49-F238E27FC236}">
                <a16:creationId xmlns:a16="http://schemas.microsoft.com/office/drawing/2014/main" id="{1E507673-079C-4904-8915-A6736EAF2DE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7531942" y="24378606"/>
            <a:ext cx="2696746" cy="1390765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8EE08C35-CE00-4EF0-B996-A65FE58A9E46}"/>
              </a:ext>
            </a:extLst>
          </p:cNvPr>
          <p:cNvGrpSpPr/>
          <p:nvPr userDrawn="1"/>
        </p:nvGrpSpPr>
        <p:grpSpPr>
          <a:xfrm>
            <a:off x="2348545" y="24317984"/>
            <a:ext cx="11233159" cy="1438305"/>
            <a:chOff x="18397883" y="20667194"/>
            <a:chExt cx="11233159" cy="1438305"/>
          </a:xfrm>
        </p:grpSpPr>
        <p:pic>
          <p:nvPicPr>
            <p:cNvPr id="23" name="Picture 22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B3E272B7-C145-4D63-915A-0F0B624CE0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26040699" y="20714734"/>
              <a:ext cx="3590343" cy="1390765"/>
            </a:xfrm>
            <a:prstGeom prst="rect">
              <a:avLst/>
            </a:prstGeom>
          </p:spPr>
        </p:pic>
        <p:pic>
          <p:nvPicPr>
            <p:cNvPr id="28" name="Picture 27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BDCA5B59-B1E4-4CA8-B0D5-81A9289701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18397883" y="20667194"/>
              <a:ext cx="4803081" cy="1390765"/>
            </a:xfrm>
            <a:prstGeom prst="rect">
              <a:avLst/>
            </a:prstGeom>
          </p:spPr>
        </p:pic>
      </p:grpSp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2DEE857C-1D3D-48B8-8865-E8CC948303A4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2045113" y="22562538"/>
            <a:ext cx="12585588" cy="24082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8A7181F-8E3A-8850-A3A6-32B94C59C3B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5325444" y="23966816"/>
            <a:ext cx="5637757" cy="1351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695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074" userDrawn="1">
          <p15:clr>
            <a:srgbClr val="FBAE40"/>
          </p15:clr>
        </p15:guide>
        <p15:guide id="2" pos="228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spressoCoffeeMore_WPS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E09303A-87BB-411B-9EC9-8ABC8896326C}"/>
              </a:ext>
            </a:extLst>
          </p:cNvPr>
          <p:cNvGrpSpPr/>
          <p:nvPr userDrawn="1"/>
        </p:nvGrpSpPr>
        <p:grpSpPr>
          <a:xfrm>
            <a:off x="20929444" y="5612459"/>
            <a:ext cx="17336690" cy="2161897"/>
            <a:chOff x="19354969" y="4586124"/>
            <a:chExt cx="17336690" cy="2161897"/>
          </a:xfrm>
        </p:grpSpPr>
        <p:pic>
          <p:nvPicPr>
            <p:cNvPr id="17" name="Picture 16" descr="Text&#10;&#10;Description automatically generated">
              <a:extLst>
                <a:ext uri="{FF2B5EF4-FFF2-40B4-BE49-F238E27FC236}">
                  <a16:creationId xmlns:a16="http://schemas.microsoft.com/office/drawing/2014/main" id="{948B447C-83C3-44AF-8AE8-E0CC1C0ACE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8" name="Picture 17" descr="Logo&#10;&#10;Description automatically generated">
              <a:extLst>
                <a:ext uri="{FF2B5EF4-FFF2-40B4-BE49-F238E27FC236}">
                  <a16:creationId xmlns:a16="http://schemas.microsoft.com/office/drawing/2014/main" id="{5318EB83-03B6-42C1-89B2-97AD23E80F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9" name="Picture 18" descr="Text&#10;&#10;Description automatically generated">
              <a:extLst>
                <a:ext uri="{FF2B5EF4-FFF2-40B4-BE49-F238E27FC236}">
                  <a16:creationId xmlns:a16="http://schemas.microsoft.com/office/drawing/2014/main" id="{FD13F38A-E50C-4CBA-84D5-8EC519E60C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pic>
        <p:nvPicPr>
          <p:cNvPr id="38" name="Picture 37" descr="A picture containing text&#10;&#10;Description automatically generated">
            <a:extLst>
              <a:ext uri="{FF2B5EF4-FFF2-40B4-BE49-F238E27FC236}">
                <a16:creationId xmlns:a16="http://schemas.microsoft.com/office/drawing/2014/main" id="{723D6F30-4E82-402C-A7B4-7DF505EE8D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40936"/>
          <a:stretch/>
        </p:blipFill>
        <p:spPr>
          <a:xfrm>
            <a:off x="2374297" y="5264567"/>
            <a:ext cx="8041620" cy="2857680"/>
          </a:xfrm>
          <a:prstGeom prst="rect">
            <a:avLst/>
          </a:prstGeom>
        </p:spPr>
      </p:pic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7D5577EF-11A2-43C0-AC82-EC74074A12EA}"/>
              </a:ext>
            </a:extLst>
          </p:cNvPr>
          <p:cNvSpPr txBox="1">
            <a:spLocks/>
          </p:cNvSpPr>
          <p:nvPr userDrawn="1"/>
        </p:nvSpPr>
        <p:spPr>
          <a:xfrm>
            <a:off x="2374297" y="1722741"/>
            <a:ext cx="25212939" cy="2928377"/>
          </a:xfrm>
          <a:prstGeom prst="rect">
            <a:avLst/>
          </a:prstGeom>
        </p:spPr>
        <p:txBody>
          <a:bodyPr/>
          <a:lstStyle>
            <a:lvl1pPr marL="0" indent="0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11697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0" dirty="0"/>
          </a:p>
        </p:txBody>
      </p:sp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2DEE857C-1D3D-48B8-8865-E8CC948303A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045113" y="19453578"/>
            <a:ext cx="12585588" cy="2408224"/>
          </a:xfrm>
          <a:prstGeom prst="rect">
            <a:avLst/>
          </a:prstGeom>
        </p:spPr>
      </p:pic>
      <p:pic>
        <p:nvPicPr>
          <p:cNvPr id="22" name="Picture 21" descr="A picture containing text, monitor&#10;&#10;Description automatically generated">
            <a:extLst>
              <a:ext uri="{FF2B5EF4-FFF2-40B4-BE49-F238E27FC236}">
                <a16:creationId xmlns:a16="http://schemas.microsoft.com/office/drawing/2014/main" id="{0FAAC325-5897-4306-8E57-AAB01464020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34" b="94508" l="9353" r="93094">
                        <a14:foregroundMark x1="30360" y1="5263" x2="60719" y2="4958"/>
                        <a14:foregroundMark x1="60719" y1="4958" x2="64029" y2="4958"/>
                        <a14:foregroundMark x1="13669" y1="16476" x2="81583" y2="17239"/>
                        <a14:foregroundMark x1="81583" y1="17239" x2="84748" y2="47750"/>
                        <a14:foregroundMark x1="84748" y1="47750" x2="74820" y2="83448"/>
                        <a14:foregroundMark x1="74820" y1="83448" x2="50360" y2="87338"/>
                        <a14:foregroundMark x1="50360" y1="87338" x2="34101" y2="84744"/>
                        <a14:foregroundMark x1="34101" y1="84744" x2="14820" y2="66667"/>
                        <a14:foregroundMark x1="14820" y1="66667" x2="11223" y2="35927"/>
                        <a14:foregroundMark x1="11223" y1="35927" x2="13237" y2="30206"/>
                        <a14:foregroundMark x1="9640" y1="62090" x2="64460" y2="63158"/>
                        <a14:foregroundMark x1="90360" y1="57666" x2="96978" y2="23112"/>
                        <a14:foregroundMark x1="96978" y1="23112" x2="93525" y2="15332"/>
                        <a14:foregroundMark x1="93525" y1="15332" x2="91942" y2="14035"/>
                        <a14:foregroundMark x1="31367" y1="3051" x2="55683" y2="7475"/>
                        <a14:foregroundMark x1="66619" y1="1144" x2="26763" y2="610"/>
                        <a14:foregroundMark x1="26763" y1="610" x2="26763" y2="610"/>
                        <a14:foregroundMark x1="11223" y1="94737" x2="41439" y2="95042"/>
                        <a14:foregroundMark x1="41439" y1="95042" x2="80576" y2="94508"/>
                        <a14:foregroundMark x1="80576" y1="94508" x2="80576" y2="9450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771584" y="5846057"/>
            <a:ext cx="9071306" cy="171114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DAD7609-5EC0-1EB0-F51E-AFA764B39B3C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rcRect/>
          <a:stretch/>
        </p:blipFill>
        <p:spPr>
          <a:xfrm>
            <a:off x="2405293" y="21586505"/>
            <a:ext cx="5637757" cy="1351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9123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074" userDrawn="1">
          <p15:clr>
            <a:srgbClr val="FBAE40"/>
          </p15:clr>
        </p15:guide>
        <p15:guide id="2" pos="228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390D44D3-70B8-454E-B11D-B852B3E0C9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624" t="15696" r="8134" b="44199"/>
          <a:stretch/>
        </p:blipFill>
        <p:spPr>
          <a:xfrm>
            <a:off x="2263514" y="18320000"/>
            <a:ext cx="11342757" cy="1272143"/>
          </a:xfrm>
          <a:prstGeom prst="rect">
            <a:avLst/>
          </a:prstGeom>
        </p:spPr>
      </p:pic>
      <p:pic>
        <p:nvPicPr>
          <p:cNvPr id="5" name="Picture 4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D77B7532-F288-3448-AF4D-1D410D37E8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31648"/>
          <a:stretch/>
        </p:blipFill>
        <p:spPr>
          <a:xfrm>
            <a:off x="39049182" y="6750228"/>
            <a:ext cx="11307051" cy="1451766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434251E-0F87-8747-938B-0B0808CC0CFC}"/>
              </a:ext>
            </a:extLst>
          </p:cNvPr>
          <p:cNvSpPr txBox="1"/>
          <p:nvPr userDrawn="1"/>
        </p:nvSpPr>
        <p:spPr>
          <a:xfrm>
            <a:off x="39003284" y="20330176"/>
            <a:ext cx="1182460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defTabSz="100255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Chai Tea</a:t>
            </a:r>
          </a:p>
        </p:txBody>
      </p:sp>
      <p:pic>
        <p:nvPicPr>
          <p:cNvPr id="3" name="Picture 2" descr="Text, logo&#10;&#10;Description automatically generated">
            <a:extLst>
              <a:ext uri="{FF2B5EF4-FFF2-40B4-BE49-F238E27FC236}">
                <a16:creationId xmlns:a16="http://schemas.microsoft.com/office/drawing/2014/main" id="{4F87BD21-64A7-A74E-9C8F-C5913A9F8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16366" y="1168045"/>
            <a:ext cx="16603722" cy="2781834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14EC77DC-4FED-4C45-BDE0-FD729981B56A}"/>
              </a:ext>
            </a:extLst>
          </p:cNvPr>
          <p:cNvGrpSpPr/>
          <p:nvPr userDrawn="1"/>
        </p:nvGrpSpPr>
        <p:grpSpPr>
          <a:xfrm>
            <a:off x="20929444" y="1515947"/>
            <a:ext cx="17336690" cy="2161897"/>
            <a:chOff x="19354969" y="4586124"/>
            <a:chExt cx="17336690" cy="2161897"/>
          </a:xfrm>
        </p:grpSpPr>
        <p:pic>
          <p:nvPicPr>
            <p:cNvPr id="10" name="Picture 9" descr="Text&#10;&#10;Description automatically generated">
              <a:extLst>
                <a:ext uri="{FF2B5EF4-FFF2-40B4-BE49-F238E27FC236}">
                  <a16:creationId xmlns:a16="http://schemas.microsoft.com/office/drawing/2014/main" id="{8FE3B709-47A9-4E04-9951-34B2F324BF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1" name="Picture 10" descr="Logo&#10;&#10;Description automatically generated">
              <a:extLst>
                <a:ext uri="{FF2B5EF4-FFF2-40B4-BE49-F238E27FC236}">
                  <a16:creationId xmlns:a16="http://schemas.microsoft.com/office/drawing/2014/main" id="{8A7D16AE-1BD3-489D-8D2B-07EF2CB1B03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4326C4ED-3466-46AF-9818-34F78656CB4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A02D04-5A86-4A21-9120-EA1C21BDB43A}"/>
              </a:ext>
            </a:extLst>
          </p:cNvPr>
          <p:cNvGrpSpPr/>
          <p:nvPr userDrawn="1"/>
        </p:nvGrpSpPr>
        <p:grpSpPr>
          <a:xfrm>
            <a:off x="21112324" y="18517691"/>
            <a:ext cx="17336690" cy="2161897"/>
            <a:chOff x="19354969" y="4586124"/>
            <a:chExt cx="17336690" cy="2161897"/>
          </a:xfrm>
        </p:grpSpPr>
        <p:pic>
          <p:nvPicPr>
            <p:cNvPr id="17" name="Picture 16" descr="Text&#10;&#10;Description automatically generated">
              <a:extLst>
                <a:ext uri="{FF2B5EF4-FFF2-40B4-BE49-F238E27FC236}">
                  <a16:creationId xmlns:a16="http://schemas.microsoft.com/office/drawing/2014/main" id="{C2A12A26-BB85-4FFA-B4F0-2B1676C495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8" name="Picture 17" descr="Logo&#10;&#10;Description automatically generated">
              <a:extLst>
                <a:ext uri="{FF2B5EF4-FFF2-40B4-BE49-F238E27FC236}">
                  <a16:creationId xmlns:a16="http://schemas.microsoft.com/office/drawing/2014/main" id="{6A219820-D78D-4488-B536-A9AFCA80444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9" name="Picture 18" descr="Text&#10;&#10;Description automatically generated">
              <a:extLst>
                <a:ext uri="{FF2B5EF4-FFF2-40B4-BE49-F238E27FC236}">
                  <a16:creationId xmlns:a16="http://schemas.microsoft.com/office/drawing/2014/main" id="{B6ABF32D-6532-4CF4-8A30-F64B744A7B6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pic>
        <p:nvPicPr>
          <p:cNvPr id="20" name="Picture 19" descr="Text, logo&#10;&#10;Description automatically generated">
            <a:extLst>
              <a:ext uri="{FF2B5EF4-FFF2-40B4-BE49-F238E27FC236}">
                <a16:creationId xmlns:a16="http://schemas.microsoft.com/office/drawing/2014/main" id="{0C8F3D72-1C85-4397-BC45-5AB03EB72EFB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651577" y="24333472"/>
            <a:ext cx="8577511" cy="1981849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1875D6F2-D881-4596-97A7-598C9CCFFB4D}"/>
              </a:ext>
            </a:extLst>
          </p:cNvPr>
          <p:cNvSpPr/>
          <p:nvPr userDrawn="1"/>
        </p:nvSpPr>
        <p:spPr>
          <a:xfrm>
            <a:off x="6951182" y="1589099"/>
            <a:ext cx="1152144" cy="1314733"/>
          </a:xfrm>
          <a:prstGeom prst="rect">
            <a:avLst/>
          </a:prstGeom>
          <a:solidFill>
            <a:srgbClr val="003A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B1F7E17-EDD0-4A0A-85F0-59AB8B81D486}"/>
              </a:ext>
            </a:extLst>
          </p:cNvPr>
          <p:cNvSpPr/>
          <p:nvPr userDrawn="1"/>
        </p:nvSpPr>
        <p:spPr>
          <a:xfrm>
            <a:off x="6850875" y="1927496"/>
            <a:ext cx="1280160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baseline="30000" dirty="0">
                <a:solidFill>
                  <a:schemeClr val="bg1"/>
                </a:solidFill>
              </a:rPr>
              <a:t>®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30FE759-8703-F237-FE65-CF58C979AEA5}"/>
              </a:ext>
            </a:extLst>
          </p:cNvPr>
          <p:cNvSpPr/>
          <p:nvPr userDrawn="1"/>
        </p:nvSpPr>
        <p:spPr>
          <a:xfrm>
            <a:off x="13484903" y="18527372"/>
            <a:ext cx="1280160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baseline="30000" dirty="0">
                <a:solidFill>
                  <a:schemeClr val="bg1"/>
                </a:solidFill>
              </a:rPr>
              <a:t>®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493F1F-3D8D-33E3-C2A7-A405D3634C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831" t="55702" r="7211" b="4192"/>
          <a:stretch/>
        </p:blipFill>
        <p:spPr>
          <a:xfrm>
            <a:off x="2263515" y="19592143"/>
            <a:ext cx="9908498" cy="127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433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07">
          <p15:clr>
            <a:srgbClr val="FBAE40"/>
          </p15:clr>
        </p15:guide>
        <p15:guide id="2" pos="228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AF05DF3-085D-40BF-87C6-DF2F3F35B7C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463597" y="864624"/>
            <a:ext cx="3286550" cy="30596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  <p:sp>
        <p:nvSpPr>
          <p:cNvPr id="2" name="Right Triangle 1">
            <a:extLst>
              <a:ext uri="{FF2B5EF4-FFF2-40B4-BE49-F238E27FC236}">
                <a16:creationId xmlns:a16="http://schemas.microsoft.com/office/drawing/2014/main" id="{01BB553D-4032-F7A9-698B-B1839F444CA9}"/>
              </a:ext>
            </a:extLst>
          </p:cNvPr>
          <p:cNvSpPr/>
          <p:nvPr userDrawn="1"/>
        </p:nvSpPr>
        <p:spPr>
          <a:xfrm>
            <a:off x="0" y="11187953"/>
            <a:ext cx="26410024" cy="17615647"/>
          </a:xfrm>
          <a:prstGeom prst="rtTriangle">
            <a:avLst/>
          </a:prstGeom>
          <a:solidFill>
            <a:srgbClr val="28593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 dirty="0"/>
          </a:p>
        </p:txBody>
      </p:sp>
    </p:spTree>
    <p:extLst>
      <p:ext uri="{BB962C8B-B14F-4D97-AF65-F5344CB8AC3E}">
        <p14:creationId xmlns:p14="http://schemas.microsoft.com/office/powerpoint/2010/main" val="81249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  <p:sp>
        <p:nvSpPr>
          <p:cNvPr id="2" name="Right Triangle 1">
            <a:extLst>
              <a:ext uri="{FF2B5EF4-FFF2-40B4-BE49-F238E27FC236}">
                <a16:creationId xmlns:a16="http://schemas.microsoft.com/office/drawing/2014/main" id="{A1B5725A-D895-CE9E-AFBE-D339F09AD961}"/>
              </a:ext>
            </a:extLst>
          </p:cNvPr>
          <p:cNvSpPr/>
          <p:nvPr userDrawn="1"/>
        </p:nvSpPr>
        <p:spPr>
          <a:xfrm>
            <a:off x="0" y="11187953"/>
            <a:ext cx="26410024" cy="17615647"/>
          </a:xfrm>
          <a:prstGeom prst="rtTriangle">
            <a:avLst/>
          </a:prstGeom>
          <a:solidFill>
            <a:srgbClr val="28593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 dirty="0"/>
          </a:p>
        </p:txBody>
      </p:sp>
    </p:spTree>
    <p:extLst>
      <p:ext uri="{BB962C8B-B14F-4D97-AF65-F5344CB8AC3E}">
        <p14:creationId xmlns:p14="http://schemas.microsoft.com/office/powerpoint/2010/main" val="3800494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E1D6DC0-AE5F-4BD0-9E73-AF12986F2899}"/>
              </a:ext>
            </a:extLst>
          </p:cNvPr>
          <p:cNvSpPr txBox="1">
            <a:spLocks/>
          </p:cNvSpPr>
          <p:nvPr/>
        </p:nvSpPr>
        <p:spPr>
          <a:xfrm>
            <a:off x="2499257" y="8379387"/>
            <a:ext cx="20697954" cy="976245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Item 1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Item 2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Item 3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Item 4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Item 5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Item 6</a:t>
            </a: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7E1A1CD3-10DF-43F5-84D9-E920EC87D99E}"/>
              </a:ext>
            </a:extLst>
          </p:cNvPr>
          <p:cNvSpPr txBox="1">
            <a:spLocks/>
          </p:cNvSpPr>
          <p:nvPr/>
        </p:nvSpPr>
        <p:spPr>
          <a:xfrm>
            <a:off x="19765436" y="8424251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AB51289A-F0BE-41BC-9629-D89DBDE49F25}"/>
              </a:ext>
            </a:extLst>
          </p:cNvPr>
          <p:cNvSpPr txBox="1">
            <a:spLocks/>
          </p:cNvSpPr>
          <p:nvPr/>
        </p:nvSpPr>
        <p:spPr>
          <a:xfrm>
            <a:off x="25860621" y="8354803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B67ADFD5-4254-42FF-AFC4-8C5CCD390D20}"/>
              </a:ext>
            </a:extLst>
          </p:cNvPr>
          <p:cNvSpPr txBox="1">
            <a:spLocks/>
          </p:cNvSpPr>
          <p:nvPr/>
        </p:nvSpPr>
        <p:spPr>
          <a:xfrm>
            <a:off x="32012066" y="8354804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1D051A-8999-4D62-A339-F7F659648F70}"/>
              </a:ext>
            </a:extLst>
          </p:cNvPr>
          <p:cNvSpPr txBox="1">
            <a:spLocks/>
          </p:cNvSpPr>
          <p:nvPr/>
        </p:nvSpPr>
        <p:spPr>
          <a:xfrm>
            <a:off x="2499257" y="23325297"/>
            <a:ext cx="5277030" cy="168103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&lt;Price&gt;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D5BEF66-ACB7-48FF-B41C-6E47FDB8E7BE}"/>
              </a:ext>
            </a:extLst>
          </p:cNvPr>
          <p:cNvSpPr txBox="1">
            <a:spLocks/>
          </p:cNvSpPr>
          <p:nvPr/>
        </p:nvSpPr>
        <p:spPr>
          <a:xfrm>
            <a:off x="2477452" y="1380421"/>
            <a:ext cx="31928540" cy="2928377"/>
          </a:xfrm>
          <a:prstGeom prst="rect">
            <a:avLst/>
          </a:prstGeom>
        </p:spPr>
        <p:txBody>
          <a:bodyPr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Café Name Here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A751ADF-A6A5-F7AA-6964-76E53BFD0493}"/>
              </a:ext>
            </a:extLst>
          </p:cNvPr>
          <p:cNvSpPr/>
          <p:nvPr/>
        </p:nvSpPr>
        <p:spPr>
          <a:xfrm>
            <a:off x="5774068" y="21882053"/>
            <a:ext cx="10216005" cy="700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Coconutmilk, Almondmilk, Soymilk,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Oatmilk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106304"/>
      </p:ext>
    </p:extLst>
  </p:cSld>
  <p:clrMapOvr>
    <a:masterClrMapping/>
  </p:clrMapOvr>
</p:sld>
</file>

<file path=ppt/theme/theme1.xml><?xml version="1.0" encoding="utf-8"?>
<a:theme xmlns:a="http://schemas.openxmlformats.org/drawingml/2006/main" name="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4387E95A73144A8F893938DB764581" ma:contentTypeVersion="15" ma:contentTypeDescription="Create a new document." ma:contentTypeScope="" ma:versionID="6eb0aa44ff1ee8b6dff2105c73a72d8f">
  <xsd:schema xmlns:xsd="http://www.w3.org/2001/XMLSchema" xmlns:xs="http://www.w3.org/2001/XMLSchema" xmlns:p="http://schemas.microsoft.com/office/2006/metadata/properties" xmlns:ns2="03534a1e-686b-46e4-a220-a3ad4ceb9d49" xmlns:ns3="591824da-964d-4933-ba42-eea658c6efed" targetNamespace="http://schemas.microsoft.com/office/2006/metadata/properties" ma:root="true" ma:fieldsID="f6501e81d57aa674aaa76ee512fbafb9" ns2:_="" ns3:_="">
    <xsd:import namespace="03534a1e-686b-46e4-a220-a3ad4ceb9d49"/>
    <xsd:import namespace="591824da-964d-4933-ba42-eea658c6ef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534a1e-686b-46e4-a220-a3ad4ceb9d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3b4f369-e68d-40dc-b20e-bd2c7c5d9b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1824da-964d-4933-ba42-eea658c6efed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88ef281-14ed-493d-9828-58c2bc9e7e01}" ma:internalName="TaxCatchAll" ma:showField="CatchAllData" ma:web="591824da-964d-4933-ba42-eea658c6ef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91824da-964d-4933-ba42-eea658c6efed" xsi:nil="true"/>
    <lcf76f155ced4ddcb4097134ff3c332f xmlns="03534a1e-686b-46e4-a220-a3ad4ceb9d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4B956DD-4040-4B86-95E2-AFB66A61C769}"/>
</file>

<file path=customXml/itemProps2.xml><?xml version="1.0" encoding="utf-8"?>
<ds:datastoreItem xmlns:ds="http://schemas.openxmlformats.org/officeDocument/2006/customXml" ds:itemID="{98301254-92A5-468C-A14F-5C75C998B8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FE6D905-F678-438D-A86C-6098ED0191BB}">
  <ds:schemaRefs>
    <ds:schemaRef ds:uri="http://purl.org/dc/elements/1.1/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9e238559-ee26-4787-b8f0-cb7bf2c774e4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1d8ce65e-a454-40e9-933d-4b53c224953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</TotalTime>
  <Words>120</Words>
  <Application>Microsoft Macintosh PowerPoint</Application>
  <PresentationFormat>Custom</PresentationFormat>
  <Paragraphs>29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Menu_StarbucksGreen_WPS</vt:lpstr>
      <vt:lpstr>1_Menu_StarbucksGreen_WPS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Dennis Swiec</dc:creator>
  <cp:lastModifiedBy>Jenny Bednarczyk</cp:lastModifiedBy>
  <cp:revision>20</cp:revision>
  <cp:lastPrinted>2020-11-18T21:37:25Z</cp:lastPrinted>
  <dcterms:created xsi:type="dcterms:W3CDTF">2020-11-04T16:35:40Z</dcterms:created>
  <dcterms:modified xsi:type="dcterms:W3CDTF">2023-05-31T22:03:46Z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0x010100AB4387E95A73144A8F893938DB764581</vt:lpwstr>
  </property>
  <property fmtid="{D5CDD505-2E9C-101B-9397-08002B2CF9AE}" pid="3" name="MSIP_Label_1ada0a2f-b917-4d51-b0d0-d418a10c8b23_Enabled">
    <vt:lpwstr>true</vt:lpwstr>
  </property>
  <property fmtid="{D5CDD505-2E9C-101B-9397-08002B2CF9AE}" pid="4" name="MSIP_Label_1ada0a2f-b917-4d51-b0d0-d418a10c8b23_SetDate">
    <vt:lpwstr>2022-04-18T16:10:53Z</vt:lpwstr>
  </property>
  <property fmtid="{D5CDD505-2E9C-101B-9397-08002B2CF9AE}" pid="5" name="MSIP_Label_1ada0a2f-b917-4d51-b0d0-d418a10c8b23_Method">
    <vt:lpwstr>Standard</vt:lpwstr>
  </property>
  <property fmtid="{D5CDD505-2E9C-101B-9397-08002B2CF9AE}" pid="6" name="MSIP_Label_1ada0a2f-b917-4d51-b0d0-d418a10c8b23_Name">
    <vt:lpwstr>1ada0a2f-b917-4d51-b0d0-d418a10c8b23</vt:lpwstr>
  </property>
  <property fmtid="{D5CDD505-2E9C-101B-9397-08002B2CF9AE}" pid="7" name="MSIP_Label_1ada0a2f-b917-4d51-b0d0-d418a10c8b23_SiteId">
    <vt:lpwstr>12a3af23-a769-4654-847f-958f3d479f4a</vt:lpwstr>
  </property>
  <property fmtid="{D5CDD505-2E9C-101B-9397-08002B2CF9AE}" pid="8" name="MSIP_Label_1ada0a2f-b917-4d51-b0d0-d418a10c8b23_ActionId">
    <vt:lpwstr>b17ec438-bdb2-4a46-8657-c53f5303dc7e</vt:lpwstr>
  </property>
  <property fmtid="{D5CDD505-2E9C-101B-9397-08002B2CF9AE}" pid="9" name="MSIP_Label_1ada0a2f-b917-4d51-b0d0-d418a10c8b23_ContentBits">
    <vt:lpwstr>0</vt:lpwstr>
  </property>
  <property fmtid="{D5CDD505-2E9C-101B-9397-08002B2CF9AE}" pid="10" name="MediaServiceImageTags">
    <vt:lpwstr/>
  </property>
</Properties>
</file>