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0" r:id="rId5"/>
    <p:sldMasterId id="2147483933" r:id="rId6"/>
  </p:sldMasterIdLst>
  <p:notesMasterIdLst>
    <p:notesMasterId r:id="rId9"/>
  </p:notesMasterIdLst>
  <p:handoutMasterIdLst>
    <p:handoutMasterId r:id="rId10"/>
  </p:handoutMasterIdLst>
  <p:sldIdLst>
    <p:sldId id="272" r:id="rId7"/>
    <p:sldId id="271" r:id="rId8"/>
  </p:sldIdLst>
  <p:sldSz cx="51206400" cy="288036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583A"/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61B6C4-0E46-9D44-9AE7-4F2F524D4F80}" v="2" dt="2023-05-17T17:02:55.3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78"/>
    <p:restoredTop sz="94830"/>
  </p:normalViewPr>
  <p:slideViewPr>
    <p:cSldViewPr snapToGrid="0">
      <p:cViewPr varScale="1">
        <p:scale>
          <a:sx n="28" d="100"/>
          <a:sy n="28" d="100"/>
        </p:scale>
        <p:origin x="56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handoutMaster" Target="handoutMasters/handoutMaster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i Damiani" userId="S::niki.damiani@advantagesolutions.net::a0ec21ec-40ec-47dc-9e74-573d14d95d81" providerId="AD" clId="Web-{A1E8A871-34B0-527D-C179-E78A6D9A634B}"/>
    <pc:docChg chg="mod">
      <pc:chgData name="Niki Damiani" userId="S::niki.damiani@advantagesolutions.net::a0ec21ec-40ec-47dc-9e74-573d14d95d81" providerId="AD" clId="Web-{A1E8A871-34B0-527D-C179-E78A6D9A634B}" dt="2022-09-15T17:30:37.503" v="2"/>
      <pc:docMkLst>
        <pc:docMk/>
      </pc:docMkLst>
      <pc:sldChg chg="addCm modCm">
        <pc:chgData name="Niki Damiani" userId="S::niki.damiani@advantagesolutions.net::a0ec21ec-40ec-47dc-9e74-573d14d95d81" providerId="AD" clId="Web-{A1E8A871-34B0-527D-C179-E78A6D9A634B}" dt="2022-09-15T17:30:37.503" v="2"/>
        <pc:sldMkLst>
          <pc:docMk/>
          <pc:sldMk cId="1984257341" sldId="272"/>
        </pc:sldMkLst>
      </pc:sldChg>
    </pc:docChg>
  </pc:docChgLst>
  <pc:docChgLst>
    <pc:chgData name="Jenny Bednarczyk" userId="7f9c8ffc-95af-4b04-92c4-fd32820764eb" providerId="ADAL" clId="{E83DC084-9531-DF42-B5E6-221D7E455376}"/>
    <pc:docChg chg="undo custSel modSld modMainMaster">
      <pc:chgData name="Jenny Bednarczyk" userId="7f9c8ffc-95af-4b04-92c4-fd32820764eb" providerId="ADAL" clId="{E83DC084-9531-DF42-B5E6-221D7E455376}" dt="2022-09-29T19:07:17.856" v="35" actId="1038"/>
      <pc:docMkLst>
        <pc:docMk/>
      </pc:docMkLst>
      <pc:sldChg chg="modSp mod">
        <pc:chgData name="Jenny Bednarczyk" userId="7f9c8ffc-95af-4b04-92c4-fd32820764eb" providerId="ADAL" clId="{E83DC084-9531-DF42-B5E6-221D7E455376}" dt="2022-09-29T19:07:07.974" v="34" actId="20577"/>
        <pc:sldMkLst>
          <pc:docMk/>
          <pc:sldMk cId="4164884369" sldId="271"/>
        </pc:sldMkLst>
        <pc:spChg chg="mod">
          <ac:chgData name="Jenny Bednarczyk" userId="7f9c8ffc-95af-4b04-92c4-fd32820764eb" providerId="ADAL" clId="{E83DC084-9531-DF42-B5E6-221D7E455376}" dt="2022-09-29T19:01:46.137" v="5" actId="14100"/>
          <ac:spMkLst>
            <pc:docMk/>
            <pc:sldMk cId="4164884369" sldId="271"/>
            <ac:spMk id="2" creationId="{E04FDB15-DB04-45FB-A16F-5D02E5BC3C14}"/>
          </ac:spMkLst>
        </pc:spChg>
        <pc:spChg chg="mod">
          <ac:chgData name="Jenny Bednarczyk" userId="7f9c8ffc-95af-4b04-92c4-fd32820764eb" providerId="ADAL" clId="{E83DC084-9531-DF42-B5E6-221D7E455376}" dt="2022-09-29T19:01:38.505" v="3" actId="14100"/>
          <ac:spMkLst>
            <pc:docMk/>
            <pc:sldMk cId="4164884369" sldId="271"/>
            <ac:spMk id="3" creationId="{E750CC5F-F0FF-40B3-83FB-621F8A2A0C06}"/>
          </ac:spMkLst>
        </pc:spChg>
        <pc:spChg chg="mod">
          <ac:chgData name="Jenny Bednarczyk" userId="7f9c8ffc-95af-4b04-92c4-fd32820764eb" providerId="ADAL" clId="{E83DC084-9531-DF42-B5E6-221D7E455376}" dt="2022-09-29T19:01:38.505" v="3" actId="14100"/>
          <ac:spMkLst>
            <pc:docMk/>
            <pc:sldMk cId="4164884369" sldId="271"/>
            <ac:spMk id="4" creationId="{BF75D06F-A518-4F16-8FAC-514F6BE06B6D}"/>
          </ac:spMkLst>
        </pc:spChg>
        <pc:spChg chg="mod">
          <ac:chgData name="Jenny Bednarczyk" userId="7f9c8ffc-95af-4b04-92c4-fd32820764eb" providerId="ADAL" clId="{E83DC084-9531-DF42-B5E6-221D7E455376}" dt="2022-09-29T19:01:38.505" v="3" actId="14100"/>
          <ac:spMkLst>
            <pc:docMk/>
            <pc:sldMk cId="4164884369" sldId="271"/>
            <ac:spMk id="5" creationId="{9232474C-D0A6-45F6-916B-580F9B21CFCF}"/>
          </ac:spMkLst>
        </pc:spChg>
        <pc:spChg chg="mod">
          <ac:chgData name="Jenny Bednarczyk" userId="7f9c8ffc-95af-4b04-92c4-fd32820764eb" providerId="ADAL" clId="{E83DC084-9531-DF42-B5E6-221D7E455376}" dt="2022-09-29T19:07:07.974" v="34" actId="20577"/>
          <ac:spMkLst>
            <pc:docMk/>
            <pc:sldMk cId="4164884369" sldId="271"/>
            <ac:spMk id="19" creationId="{07423E7D-B5A9-42E3-8EE9-E58459D05CC9}"/>
          </ac:spMkLst>
        </pc:spChg>
      </pc:sldChg>
      <pc:sldChg chg="modSp mod">
        <pc:chgData name="Jenny Bednarczyk" userId="7f9c8ffc-95af-4b04-92c4-fd32820764eb" providerId="ADAL" clId="{E83DC084-9531-DF42-B5E6-221D7E455376}" dt="2022-09-29T19:07:17.856" v="35" actId="1038"/>
        <pc:sldMkLst>
          <pc:docMk/>
          <pc:sldMk cId="1984257341" sldId="272"/>
        </pc:sldMkLst>
        <pc:spChg chg="mod">
          <ac:chgData name="Jenny Bednarczyk" userId="7f9c8ffc-95af-4b04-92c4-fd32820764eb" providerId="ADAL" clId="{E83DC084-9531-DF42-B5E6-221D7E455376}" dt="2022-09-29T19:07:17.856" v="35" actId="1038"/>
          <ac:spMkLst>
            <pc:docMk/>
            <pc:sldMk cId="1984257341" sldId="272"/>
            <ac:spMk id="7" creationId="{50426939-EAE7-4A63-A5BA-9E4817FCFCEA}"/>
          </ac:spMkLst>
        </pc:spChg>
      </pc:sldChg>
      <pc:sldMasterChg chg="modSp mod">
        <pc:chgData name="Jenny Bednarczyk" userId="7f9c8ffc-95af-4b04-92c4-fd32820764eb" providerId="ADAL" clId="{E83DC084-9531-DF42-B5E6-221D7E455376}" dt="2022-09-29T19:05:42.237" v="16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E83DC084-9531-DF42-B5E6-221D7E455376}" dt="2022-09-29T19:05:42.237" v="16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E83DC084-9531-DF42-B5E6-221D7E455376}" dt="2022-09-29T19:06:09.885" v="23"/>
        <pc:sldMasterMkLst>
          <pc:docMk/>
          <pc:sldMasterMk cId="3800494476" sldId="2147483930"/>
        </pc:sldMasterMkLst>
        <pc:spChg chg="mod">
          <ac:chgData name="Jenny Bednarczyk" userId="7f9c8ffc-95af-4b04-92c4-fd32820764eb" providerId="ADAL" clId="{E83DC084-9531-DF42-B5E6-221D7E455376}" dt="2022-09-29T19:06:09.885" v="23"/>
          <ac:spMkLst>
            <pc:docMk/>
            <pc:sldMasterMk cId="3800494476" sldId="2147483930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E83DC084-9531-DF42-B5E6-221D7E455376}" dt="2022-09-29T19:06:33.697" v="30"/>
        <pc:sldMasterMkLst>
          <pc:docMk/>
          <pc:sldMasterMk cId="406676701" sldId="2147483933"/>
        </pc:sldMasterMkLst>
        <pc:spChg chg="mod">
          <ac:chgData name="Jenny Bednarczyk" userId="7f9c8ffc-95af-4b04-92c4-fd32820764eb" providerId="ADAL" clId="{E83DC084-9531-DF42-B5E6-221D7E455376}" dt="2022-09-29T19:06:33.697" v="30"/>
          <ac:spMkLst>
            <pc:docMk/>
            <pc:sldMasterMk cId="406676701" sldId="2147483933"/>
            <ac:spMk id="9" creationId="{49D9DE29-FE9C-40EC-8B4D-CCE5F750AD82}"/>
          </ac:spMkLst>
        </pc:spChg>
      </pc:sldMasterChg>
    </pc:docChg>
  </pc:docChgLst>
  <pc:docChgLst>
    <pc:chgData name="Jenny Bednarczyk" userId="7f9c8ffc-95af-4b04-92c4-fd32820764eb" providerId="ADAL" clId="{D625A9AB-067D-874F-BEDA-E18092606E4A}"/>
    <pc:docChg chg="undo custSel modSld modMainMaster">
      <pc:chgData name="Jenny Bednarczyk" userId="7f9c8ffc-95af-4b04-92c4-fd32820764eb" providerId="ADAL" clId="{D625A9AB-067D-874F-BEDA-E18092606E4A}" dt="2022-09-15T15:56:12.202" v="539"/>
      <pc:docMkLst>
        <pc:docMk/>
      </pc:docMkLst>
      <pc:sldChg chg="addSp delSp modSp mod">
        <pc:chgData name="Jenny Bednarczyk" userId="7f9c8ffc-95af-4b04-92c4-fd32820764eb" providerId="ADAL" clId="{D625A9AB-067D-874F-BEDA-E18092606E4A}" dt="2022-09-15T15:07:18.862" v="529" actId="1035"/>
        <pc:sldMkLst>
          <pc:docMk/>
          <pc:sldMk cId="4164884369" sldId="271"/>
        </pc:sldMkLst>
        <pc:spChg chg="mod">
          <ac:chgData name="Jenny Bednarczyk" userId="7f9c8ffc-95af-4b04-92c4-fd32820764eb" providerId="ADAL" clId="{D625A9AB-067D-874F-BEDA-E18092606E4A}" dt="2022-09-15T15:06:18.454" v="498" actId="20577"/>
          <ac:spMkLst>
            <pc:docMk/>
            <pc:sldMk cId="4164884369" sldId="271"/>
            <ac:spMk id="2" creationId="{E04FDB15-DB04-45FB-A16F-5D02E5BC3C14}"/>
          </ac:spMkLst>
        </pc:spChg>
        <pc:spChg chg="mod">
          <ac:chgData name="Jenny Bednarczyk" userId="7f9c8ffc-95af-4b04-92c4-fd32820764eb" providerId="ADAL" clId="{D625A9AB-067D-874F-BEDA-E18092606E4A}" dt="2022-09-15T15:06:42.807" v="510" actId="1076"/>
          <ac:spMkLst>
            <pc:docMk/>
            <pc:sldMk cId="4164884369" sldId="271"/>
            <ac:spMk id="3" creationId="{E750CC5F-F0FF-40B3-83FB-621F8A2A0C06}"/>
          </ac:spMkLst>
        </pc:spChg>
        <pc:spChg chg="add del mod">
          <ac:chgData name="Jenny Bednarczyk" userId="7f9c8ffc-95af-4b04-92c4-fd32820764eb" providerId="ADAL" clId="{D625A9AB-067D-874F-BEDA-E18092606E4A}" dt="2022-09-15T15:06:36.807" v="507" actId="2710"/>
          <ac:spMkLst>
            <pc:docMk/>
            <pc:sldMk cId="4164884369" sldId="271"/>
            <ac:spMk id="4" creationId="{BF75D06F-A518-4F16-8FAC-514F6BE06B6D}"/>
          </ac:spMkLst>
        </pc:spChg>
        <pc:spChg chg="mod">
          <ac:chgData name="Jenny Bednarczyk" userId="7f9c8ffc-95af-4b04-92c4-fd32820764eb" providerId="ADAL" clId="{D625A9AB-067D-874F-BEDA-E18092606E4A}" dt="2022-09-15T15:06:39.687" v="508" actId="2710"/>
          <ac:spMkLst>
            <pc:docMk/>
            <pc:sldMk cId="4164884369" sldId="271"/>
            <ac:spMk id="5" creationId="{9232474C-D0A6-45F6-916B-580F9B21CFCF}"/>
          </ac:spMkLst>
        </pc:spChg>
        <pc:spChg chg="add del mod">
          <ac:chgData name="Jenny Bednarczyk" userId="7f9c8ffc-95af-4b04-92c4-fd32820764eb" providerId="ADAL" clId="{D625A9AB-067D-874F-BEDA-E18092606E4A}" dt="2022-09-13T15:07:44.441" v="460"/>
          <ac:spMkLst>
            <pc:docMk/>
            <pc:sldMk cId="4164884369" sldId="271"/>
            <ac:spMk id="7" creationId="{DB02337E-A131-08A7-C748-165A7BAF4B3F}"/>
          </ac:spMkLst>
        </pc:spChg>
        <pc:spChg chg="mod">
          <ac:chgData name="Jenny Bednarczyk" userId="7f9c8ffc-95af-4b04-92c4-fd32820764eb" providerId="ADAL" clId="{D625A9AB-067D-874F-BEDA-E18092606E4A}" dt="2022-09-15T15:07:10.972" v="526" actId="1035"/>
          <ac:spMkLst>
            <pc:docMk/>
            <pc:sldMk cId="4164884369" sldId="271"/>
            <ac:spMk id="15" creationId="{FDA72DCC-D37B-457B-AA10-93C5E8C63CF9}"/>
          </ac:spMkLst>
        </pc:spChg>
        <pc:spChg chg="mod">
          <ac:chgData name="Jenny Bednarczyk" userId="7f9c8ffc-95af-4b04-92c4-fd32820764eb" providerId="ADAL" clId="{D625A9AB-067D-874F-BEDA-E18092606E4A}" dt="2022-09-15T15:07:10.972" v="526" actId="1035"/>
          <ac:spMkLst>
            <pc:docMk/>
            <pc:sldMk cId="4164884369" sldId="271"/>
            <ac:spMk id="16" creationId="{022E0327-4D91-4C04-8E37-6643F87885EE}"/>
          </ac:spMkLst>
        </pc:spChg>
        <pc:spChg chg="mod">
          <ac:chgData name="Jenny Bednarczyk" userId="7f9c8ffc-95af-4b04-92c4-fd32820764eb" providerId="ADAL" clId="{D625A9AB-067D-874F-BEDA-E18092606E4A}" dt="2022-09-15T15:07:10.972" v="526" actId="1035"/>
          <ac:spMkLst>
            <pc:docMk/>
            <pc:sldMk cId="4164884369" sldId="271"/>
            <ac:spMk id="17" creationId="{7A6749C9-AD4A-4009-B23D-95531A23469C}"/>
          </ac:spMkLst>
        </pc:spChg>
        <pc:spChg chg="mod">
          <ac:chgData name="Jenny Bednarczyk" userId="7f9c8ffc-95af-4b04-92c4-fd32820764eb" providerId="ADAL" clId="{D625A9AB-067D-874F-BEDA-E18092606E4A}" dt="2022-09-15T15:07:10.972" v="526" actId="1035"/>
          <ac:spMkLst>
            <pc:docMk/>
            <pc:sldMk cId="4164884369" sldId="271"/>
            <ac:spMk id="18" creationId="{1BBD9D93-60A9-4872-8E71-3C7081B18232}"/>
          </ac:spMkLst>
        </pc:spChg>
        <pc:spChg chg="mod">
          <ac:chgData name="Jenny Bednarczyk" userId="7f9c8ffc-95af-4b04-92c4-fd32820764eb" providerId="ADAL" clId="{D625A9AB-067D-874F-BEDA-E18092606E4A}" dt="2022-09-15T15:07:18.862" v="529" actId="1035"/>
          <ac:spMkLst>
            <pc:docMk/>
            <pc:sldMk cId="4164884369" sldId="271"/>
            <ac:spMk id="19" creationId="{07423E7D-B5A9-42E3-8EE9-E58459D05CC9}"/>
          </ac:spMkLst>
        </pc:spChg>
        <pc:spChg chg="mod">
          <ac:chgData name="Jenny Bednarczyk" userId="7f9c8ffc-95af-4b04-92c4-fd32820764eb" providerId="ADAL" clId="{D625A9AB-067D-874F-BEDA-E18092606E4A}" dt="2022-09-15T15:07:18.862" v="529" actId="1035"/>
          <ac:spMkLst>
            <pc:docMk/>
            <pc:sldMk cId="4164884369" sldId="271"/>
            <ac:spMk id="20" creationId="{1A609597-CDF5-4331-9B12-C0A7EFD58932}"/>
          </ac:spMkLst>
        </pc:spChg>
        <pc:spChg chg="mod">
          <ac:chgData name="Jenny Bednarczyk" userId="7f9c8ffc-95af-4b04-92c4-fd32820764eb" providerId="ADAL" clId="{D625A9AB-067D-874F-BEDA-E18092606E4A}" dt="2022-09-15T15:07:18.862" v="529" actId="1035"/>
          <ac:spMkLst>
            <pc:docMk/>
            <pc:sldMk cId="4164884369" sldId="271"/>
            <ac:spMk id="21" creationId="{6A047845-36B2-4AD1-8A63-A3FCFD7D8F20}"/>
          </ac:spMkLst>
        </pc:spChg>
        <pc:spChg chg="mod">
          <ac:chgData name="Jenny Bednarczyk" userId="7f9c8ffc-95af-4b04-92c4-fd32820764eb" providerId="ADAL" clId="{D625A9AB-067D-874F-BEDA-E18092606E4A}" dt="2022-09-15T15:07:18.862" v="529" actId="1035"/>
          <ac:spMkLst>
            <pc:docMk/>
            <pc:sldMk cId="4164884369" sldId="271"/>
            <ac:spMk id="22" creationId="{197CF529-9D34-4523-8BAC-B19DE4573ADF}"/>
          </ac:spMkLst>
        </pc:spChg>
        <pc:spChg chg="mod">
          <ac:chgData name="Jenny Bednarczyk" userId="7f9c8ffc-95af-4b04-92c4-fd32820764eb" providerId="ADAL" clId="{D625A9AB-067D-874F-BEDA-E18092606E4A}" dt="2022-09-15T15:07:18.862" v="529" actId="1035"/>
          <ac:spMkLst>
            <pc:docMk/>
            <pc:sldMk cId="4164884369" sldId="271"/>
            <ac:spMk id="23" creationId="{0E0E5830-402C-4168-A4AA-F513B773585C}"/>
          </ac:spMkLst>
        </pc:spChg>
        <pc:spChg chg="mod">
          <ac:chgData name="Jenny Bednarczyk" userId="7f9c8ffc-95af-4b04-92c4-fd32820764eb" providerId="ADAL" clId="{D625A9AB-067D-874F-BEDA-E18092606E4A}" dt="2022-09-15T15:07:18.862" v="529" actId="1035"/>
          <ac:spMkLst>
            <pc:docMk/>
            <pc:sldMk cId="4164884369" sldId="271"/>
            <ac:spMk id="24" creationId="{50FD70D1-B5BC-47A4-AFFB-72AD0708BA6C}"/>
          </ac:spMkLst>
        </pc:spChg>
        <pc:spChg chg="mod">
          <ac:chgData name="Jenny Bednarczyk" userId="7f9c8ffc-95af-4b04-92c4-fd32820764eb" providerId="ADAL" clId="{D625A9AB-067D-874F-BEDA-E18092606E4A}" dt="2022-09-15T15:07:18.862" v="529" actId="1035"/>
          <ac:spMkLst>
            <pc:docMk/>
            <pc:sldMk cId="4164884369" sldId="271"/>
            <ac:spMk id="25" creationId="{A1325BDF-BC2A-4E80-A79E-F8549122F931}"/>
          </ac:spMkLst>
        </pc:spChg>
      </pc:sldChg>
      <pc:sldChg chg="modSp mod">
        <pc:chgData name="Jenny Bednarczyk" userId="7f9c8ffc-95af-4b04-92c4-fd32820764eb" providerId="ADAL" clId="{D625A9AB-067D-874F-BEDA-E18092606E4A}" dt="2022-09-13T20:33:24.413" v="483" actId="2711"/>
        <pc:sldMkLst>
          <pc:docMk/>
          <pc:sldMk cId="1984257341" sldId="272"/>
        </pc:sldMkLst>
        <pc:spChg chg="mod">
          <ac:chgData name="Jenny Bednarczyk" userId="7f9c8ffc-95af-4b04-92c4-fd32820764eb" providerId="ADAL" clId="{D625A9AB-067D-874F-BEDA-E18092606E4A}" dt="2022-09-13T20:33:24.413" v="483" actId="2711"/>
          <ac:spMkLst>
            <pc:docMk/>
            <pc:sldMk cId="1984257341" sldId="272"/>
            <ac:spMk id="6" creationId="{5C72911E-CEFC-42B4-8C16-D8EC6A6A599C}"/>
          </ac:spMkLst>
        </pc:spChg>
        <pc:spChg chg="mod">
          <ac:chgData name="Jenny Bednarczyk" userId="7f9c8ffc-95af-4b04-92c4-fd32820764eb" providerId="ADAL" clId="{D625A9AB-067D-874F-BEDA-E18092606E4A}" dt="2022-09-13T20:33:24.413" v="483" actId="2711"/>
          <ac:spMkLst>
            <pc:docMk/>
            <pc:sldMk cId="1984257341" sldId="272"/>
            <ac:spMk id="7" creationId="{50426939-EAE7-4A63-A5BA-9E4817FCFCEA}"/>
          </ac:spMkLst>
        </pc:spChg>
        <pc:spChg chg="mod">
          <ac:chgData name="Jenny Bednarczyk" userId="7f9c8ffc-95af-4b04-92c4-fd32820764eb" providerId="ADAL" clId="{D625A9AB-067D-874F-BEDA-E18092606E4A}" dt="2022-09-13T20:33:24.413" v="483" actId="2711"/>
          <ac:spMkLst>
            <pc:docMk/>
            <pc:sldMk cId="1984257341" sldId="272"/>
            <ac:spMk id="10" creationId="{EFCA8D30-2FE2-4CB5-8D50-C2C938622018}"/>
          </ac:spMkLst>
        </pc:spChg>
        <pc:spChg chg="mod">
          <ac:chgData name="Jenny Bednarczyk" userId="7f9c8ffc-95af-4b04-92c4-fd32820764eb" providerId="ADAL" clId="{D625A9AB-067D-874F-BEDA-E18092606E4A}" dt="2022-09-13T20:33:24.413" v="483" actId="2711"/>
          <ac:spMkLst>
            <pc:docMk/>
            <pc:sldMk cId="1984257341" sldId="272"/>
            <ac:spMk id="11" creationId="{006C474A-C0C9-4E81-903D-DCCE69BF27B8}"/>
          </ac:spMkLst>
        </pc:spChg>
        <pc:spChg chg="mod">
          <ac:chgData name="Jenny Bednarczyk" userId="7f9c8ffc-95af-4b04-92c4-fd32820764eb" providerId="ADAL" clId="{D625A9AB-067D-874F-BEDA-E18092606E4A}" dt="2022-09-13T20:33:24.413" v="483" actId="2711"/>
          <ac:spMkLst>
            <pc:docMk/>
            <pc:sldMk cId="1984257341" sldId="272"/>
            <ac:spMk id="16" creationId="{A58DB08A-ADC9-448B-B796-5BDA6F01AAFE}"/>
          </ac:spMkLst>
        </pc:spChg>
        <pc:spChg chg="mod">
          <ac:chgData name="Jenny Bednarczyk" userId="7f9c8ffc-95af-4b04-92c4-fd32820764eb" providerId="ADAL" clId="{D625A9AB-067D-874F-BEDA-E18092606E4A}" dt="2022-09-13T20:33:24.413" v="483" actId="2711"/>
          <ac:spMkLst>
            <pc:docMk/>
            <pc:sldMk cId="1984257341" sldId="272"/>
            <ac:spMk id="17" creationId="{2794596F-CCB6-4CEF-9D21-4D0120811A89}"/>
          </ac:spMkLst>
        </pc:spChg>
        <pc:spChg chg="mod">
          <ac:chgData name="Jenny Bednarczyk" userId="7f9c8ffc-95af-4b04-92c4-fd32820764eb" providerId="ADAL" clId="{D625A9AB-067D-874F-BEDA-E18092606E4A}" dt="2022-09-13T20:33:24.413" v="483" actId="2711"/>
          <ac:spMkLst>
            <pc:docMk/>
            <pc:sldMk cId="1984257341" sldId="272"/>
            <ac:spMk id="18" creationId="{DE8DE970-051E-41A2-A87D-1E575D3AB58F}"/>
          </ac:spMkLst>
        </pc:spChg>
        <pc:spChg chg="mod">
          <ac:chgData name="Jenny Bednarczyk" userId="7f9c8ffc-95af-4b04-92c4-fd32820764eb" providerId="ADAL" clId="{D625A9AB-067D-874F-BEDA-E18092606E4A}" dt="2022-09-13T20:33:24.413" v="483" actId="2711"/>
          <ac:spMkLst>
            <pc:docMk/>
            <pc:sldMk cId="1984257341" sldId="272"/>
            <ac:spMk id="19" creationId="{5901BC7A-F805-4F59-A2CF-E2D3E6CC74B8}"/>
          </ac:spMkLst>
        </pc:spChg>
        <pc:spChg chg="mod">
          <ac:chgData name="Jenny Bednarczyk" userId="7f9c8ffc-95af-4b04-92c4-fd32820764eb" providerId="ADAL" clId="{D625A9AB-067D-874F-BEDA-E18092606E4A}" dt="2022-09-13T20:33:24.413" v="483" actId="2711"/>
          <ac:spMkLst>
            <pc:docMk/>
            <pc:sldMk cId="1984257341" sldId="272"/>
            <ac:spMk id="20" creationId="{4AD396D2-A02A-4AFB-A313-973B86E15C12}"/>
          </ac:spMkLst>
        </pc:spChg>
      </pc:sldChg>
      <pc:sldMasterChg chg="addSp delSp modSp mod modSldLayout">
        <pc:chgData name="Jenny Bednarczyk" userId="7f9c8ffc-95af-4b04-92c4-fd32820764eb" providerId="ADAL" clId="{D625A9AB-067D-874F-BEDA-E18092606E4A}" dt="2022-09-15T15:55:59.396" v="531"/>
        <pc:sldMasterMkLst>
          <pc:docMk/>
          <pc:sldMasterMk cId="81249815" sldId="2147483686"/>
        </pc:sldMasterMkLst>
        <pc:spChg chg="add mod">
          <ac:chgData name="Jenny Bednarczyk" userId="7f9c8ffc-95af-4b04-92c4-fd32820764eb" providerId="ADAL" clId="{D625A9AB-067D-874F-BEDA-E18092606E4A}" dt="2022-09-15T15:55:59.396" v="531"/>
          <ac:spMkLst>
            <pc:docMk/>
            <pc:sldMasterMk cId="81249815" sldId="2147483686"/>
            <ac:spMk id="2" creationId="{41B6FA80-92C1-F6A1-B486-6155F60AC319}"/>
          </ac:spMkLst>
        </pc:spChg>
        <pc:spChg chg="del">
          <ac:chgData name="Jenny Bednarczyk" userId="7f9c8ffc-95af-4b04-92c4-fd32820764eb" providerId="ADAL" clId="{D625A9AB-067D-874F-BEDA-E18092606E4A}" dt="2022-09-15T15:55:54.446" v="530" actId="21"/>
          <ac:spMkLst>
            <pc:docMk/>
            <pc:sldMasterMk cId="81249815" sldId="2147483686"/>
            <ac:spMk id="8" creationId="{FB301D53-BFA0-4B34-BF5A-C5389FC181A2}"/>
          </ac:spMkLst>
        </pc:spChg>
        <pc:spChg chg="mod">
          <ac:chgData name="Jenny Bednarczyk" userId="7f9c8ffc-95af-4b04-92c4-fd32820764eb" providerId="ADAL" clId="{D625A9AB-067D-874F-BEDA-E18092606E4A}" dt="2022-09-13T14:53:20.573" v="44" actId="20577"/>
          <ac:spMkLst>
            <pc:docMk/>
            <pc:sldMasterMk cId="81249815" sldId="2147483686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D625A9AB-067D-874F-BEDA-E18092606E4A}" dt="2022-09-13T14:55:54.657" v="95" actId="1076"/>
          <pc:sldLayoutMkLst>
            <pc:docMk/>
            <pc:sldMasterMk cId="81249815" sldId="2147483686"/>
            <pc:sldLayoutMk cId="4015695618" sldId="2147483879"/>
          </pc:sldLayoutMkLst>
          <pc:grpChg chg="mod">
            <ac:chgData name="Jenny Bednarczyk" userId="7f9c8ffc-95af-4b04-92c4-fd32820764eb" providerId="ADAL" clId="{D625A9AB-067D-874F-BEDA-E18092606E4A}" dt="2022-09-13T14:55:44.349" v="92" actId="1035"/>
            <ac:grpSpMkLst>
              <pc:docMk/>
              <pc:sldMasterMk cId="81249815" sldId="2147483686"/>
              <pc:sldLayoutMk cId="4015695618" sldId="2147483879"/>
              <ac:grpSpMk id="21" creationId="{8EE08C35-CE00-4EF0-B996-A65FE58A9E46}"/>
            </ac:grpSpMkLst>
          </pc:grpChg>
          <pc:picChg chg="mod">
            <ac:chgData name="Jenny Bednarczyk" userId="7f9c8ffc-95af-4b04-92c4-fd32820764eb" providerId="ADAL" clId="{D625A9AB-067D-874F-BEDA-E18092606E4A}" dt="2022-09-13T14:55:44.349" v="92" actId="1035"/>
            <ac:picMkLst>
              <pc:docMk/>
              <pc:sldMasterMk cId="81249815" sldId="2147483686"/>
              <pc:sldLayoutMk cId="4015695618" sldId="2147483879"/>
              <ac:picMk id="16" creationId="{1E507673-079C-4904-8915-A6736EAF2DE2}"/>
            </ac:picMkLst>
          </pc:picChg>
          <pc:picChg chg="mod">
            <ac:chgData name="Jenny Bednarczyk" userId="7f9c8ffc-95af-4b04-92c4-fd32820764eb" providerId="ADAL" clId="{D625A9AB-067D-874F-BEDA-E18092606E4A}" dt="2022-09-13T14:55:54.657" v="95" actId="1076"/>
            <ac:picMkLst>
              <pc:docMk/>
              <pc:sldMasterMk cId="81249815" sldId="2147483686"/>
              <pc:sldLayoutMk cId="4015695618" sldId="2147483879"/>
              <ac:picMk id="20" creationId="{97A8CECA-94C6-4FB1-82CC-78A3C0B30093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D625A9AB-067D-874F-BEDA-E18092606E4A}" dt="2022-09-15T15:56:03.111" v="534" actId="21"/>
        <pc:sldMasterMkLst>
          <pc:docMk/>
          <pc:sldMasterMk cId="3800494476" sldId="2147483930"/>
        </pc:sldMasterMkLst>
        <pc:spChg chg="add mod">
          <ac:chgData name="Jenny Bednarczyk" userId="7f9c8ffc-95af-4b04-92c4-fd32820764eb" providerId="ADAL" clId="{D625A9AB-067D-874F-BEDA-E18092606E4A}" dt="2022-09-15T15:56:02.146" v="533"/>
          <ac:spMkLst>
            <pc:docMk/>
            <pc:sldMasterMk cId="3800494476" sldId="2147483930"/>
            <ac:spMk id="2" creationId="{20AB44DE-338F-128D-355A-725D9B034FBD}"/>
          </ac:spMkLst>
        </pc:spChg>
        <pc:spChg chg="del mod">
          <ac:chgData name="Jenny Bednarczyk" userId="7f9c8ffc-95af-4b04-92c4-fd32820764eb" providerId="ADAL" clId="{D625A9AB-067D-874F-BEDA-E18092606E4A}" dt="2022-09-15T15:56:03.111" v="534" actId="21"/>
          <ac:spMkLst>
            <pc:docMk/>
            <pc:sldMasterMk cId="3800494476" sldId="2147483930"/>
            <ac:spMk id="8" creationId="{FB301D53-BFA0-4B34-BF5A-C5389FC181A2}"/>
          </ac:spMkLst>
        </pc:spChg>
        <pc:spChg chg="mod">
          <ac:chgData name="Jenny Bednarczyk" userId="7f9c8ffc-95af-4b04-92c4-fd32820764eb" providerId="ADAL" clId="{D625A9AB-067D-874F-BEDA-E18092606E4A}" dt="2022-09-13T14:53:32.556" v="46" actId="20577"/>
          <ac:spMkLst>
            <pc:docMk/>
            <pc:sldMasterMk cId="3800494476" sldId="2147483930"/>
            <ac:spMk id="9" creationId="{49D9DE29-FE9C-40EC-8B4D-CCE5F750AD82}"/>
          </ac:spMkLst>
        </pc:spChg>
        <pc:sldLayoutChg chg="addSp modSp mod">
          <pc:chgData name="Jenny Bednarczyk" userId="7f9c8ffc-95af-4b04-92c4-fd32820764eb" providerId="ADAL" clId="{D625A9AB-067D-874F-BEDA-E18092606E4A}" dt="2022-09-15T15:07:01.763" v="518" actId="1035"/>
          <pc:sldLayoutMkLst>
            <pc:docMk/>
            <pc:sldMasterMk cId="3800494476" sldId="2147483930"/>
            <pc:sldLayoutMk cId="1085433522" sldId="2147483932"/>
          </pc:sldLayoutMkLst>
          <pc:spChg chg="add mod">
            <ac:chgData name="Jenny Bednarczyk" userId="7f9c8ffc-95af-4b04-92c4-fd32820764eb" providerId="ADAL" clId="{D625A9AB-067D-874F-BEDA-E18092606E4A}" dt="2022-09-13T15:01:13.418" v="204" actId="571"/>
            <ac:spMkLst>
              <pc:docMk/>
              <pc:sldMasterMk cId="3800494476" sldId="2147483930"/>
              <pc:sldLayoutMk cId="1085433522" sldId="2147483932"/>
              <ac:spMk id="4" creationId="{68723419-7024-90EC-BE12-1B486E36B43F}"/>
            </ac:spMkLst>
          </pc:spChg>
          <pc:spChg chg="add mod">
            <ac:chgData name="Jenny Bednarczyk" userId="7f9c8ffc-95af-4b04-92c4-fd32820764eb" providerId="ADAL" clId="{D625A9AB-067D-874F-BEDA-E18092606E4A}" dt="2022-09-15T15:07:01.763" v="518" actId="1035"/>
            <ac:spMkLst>
              <pc:docMk/>
              <pc:sldMasterMk cId="3800494476" sldId="2147483930"/>
              <pc:sldLayoutMk cId="1085433522" sldId="2147483932"/>
              <ac:spMk id="6" creationId="{8EF773A1-13C1-2F28-05EF-24AF453D090D}"/>
            </ac:spMkLst>
          </pc:spChg>
          <pc:spChg chg="mod">
            <ac:chgData name="Jenny Bednarczyk" userId="7f9c8ffc-95af-4b04-92c4-fd32820764eb" providerId="ADAL" clId="{D625A9AB-067D-874F-BEDA-E18092606E4A}" dt="2022-09-13T15:06:45.159" v="415" actId="1035"/>
            <ac:spMkLst>
              <pc:docMk/>
              <pc:sldMasterMk cId="3800494476" sldId="2147483930"/>
              <pc:sldLayoutMk cId="1085433522" sldId="2147483932"/>
              <ac:spMk id="53" creationId="{E5EBAADB-E018-4AB8-9AC9-8888731DB89B}"/>
            </ac:spMkLst>
          </pc:spChg>
          <pc:grpChg chg="mod">
            <ac:chgData name="Jenny Bednarczyk" userId="7f9c8ffc-95af-4b04-92c4-fd32820764eb" providerId="ADAL" clId="{D625A9AB-067D-874F-BEDA-E18092606E4A}" dt="2022-09-15T15:07:01.763" v="518" actId="1035"/>
            <ac:grpSpMkLst>
              <pc:docMk/>
              <pc:sldMasterMk cId="3800494476" sldId="2147483930"/>
              <pc:sldLayoutMk cId="1085433522" sldId="2147483932"/>
              <ac:grpSpMk id="42" creationId="{A2D66BBA-08DC-46E8-94B3-7F733815495F}"/>
            </ac:grpSpMkLst>
          </pc:grpChg>
          <pc:grpChg chg="mod">
            <ac:chgData name="Jenny Bednarczyk" userId="7f9c8ffc-95af-4b04-92c4-fd32820764eb" providerId="ADAL" clId="{D625A9AB-067D-874F-BEDA-E18092606E4A}" dt="2022-09-13T15:06:45.159" v="415" actId="1035"/>
            <ac:grpSpMkLst>
              <pc:docMk/>
              <pc:sldMasterMk cId="3800494476" sldId="2147483930"/>
              <pc:sldLayoutMk cId="1085433522" sldId="2147483932"/>
              <ac:grpSpMk id="46" creationId="{CBF54EC2-08E6-48A1-87D2-86D53B2B5209}"/>
            </ac:grpSpMkLst>
          </pc:grpChg>
          <pc:picChg chg="add mod modCrop">
            <ac:chgData name="Jenny Bednarczyk" userId="7f9c8ffc-95af-4b04-92c4-fd32820764eb" providerId="ADAL" clId="{D625A9AB-067D-874F-BEDA-E18092606E4A}" dt="2022-09-15T15:07:01.763" v="518" actId="1035"/>
            <ac:picMkLst>
              <pc:docMk/>
              <pc:sldMasterMk cId="3800494476" sldId="2147483930"/>
              <pc:sldLayoutMk cId="1085433522" sldId="2147483932"/>
              <ac:picMk id="2" creationId="{BAE4E5F0-3E50-DA34-3085-441AA6276CCA}"/>
            </ac:picMkLst>
          </pc:picChg>
          <pc:picChg chg="mod modCrop">
            <ac:chgData name="Jenny Bednarczyk" userId="7f9c8ffc-95af-4b04-92c4-fd32820764eb" providerId="ADAL" clId="{D625A9AB-067D-874F-BEDA-E18092606E4A}" dt="2022-09-15T15:07:01.763" v="518" actId="1035"/>
            <ac:picMkLst>
              <pc:docMk/>
              <pc:sldMasterMk cId="3800494476" sldId="2147483930"/>
              <pc:sldLayoutMk cId="1085433522" sldId="2147483932"/>
              <ac:picMk id="24" creationId="{C004864E-F871-4A3C-B762-9342323F8473}"/>
            </ac:picMkLst>
          </pc:picChg>
          <pc:picChg chg="mod">
            <ac:chgData name="Jenny Bednarczyk" userId="7f9c8ffc-95af-4b04-92c4-fd32820764eb" providerId="ADAL" clId="{D625A9AB-067D-874F-BEDA-E18092606E4A}" dt="2022-09-13T15:06:45.159" v="415" actId="1035"/>
            <ac:picMkLst>
              <pc:docMk/>
              <pc:sldMasterMk cId="3800494476" sldId="2147483930"/>
              <pc:sldLayoutMk cId="1085433522" sldId="2147483932"/>
              <ac:picMk id="40" creationId="{6B90DB99-AFE4-4B75-8823-44C4319F42B9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D625A9AB-067D-874F-BEDA-E18092606E4A}" dt="2022-09-15T15:56:12.202" v="539"/>
        <pc:sldMasterMkLst>
          <pc:docMk/>
          <pc:sldMasterMk cId="406676701" sldId="2147483933"/>
        </pc:sldMasterMkLst>
        <pc:spChg chg="add del mod">
          <ac:chgData name="Jenny Bednarczyk" userId="7f9c8ffc-95af-4b04-92c4-fd32820764eb" providerId="ADAL" clId="{D625A9AB-067D-874F-BEDA-E18092606E4A}" dt="2022-09-15T15:56:07.439" v="537"/>
          <ac:spMkLst>
            <pc:docMk/>
            <pc:sldMasterMk cId="406676701" sldId="2147483933"/>
            <ac:spMk id="2" creationId="{0D7A6554-DE26-7E0D-39C8-997D67A36386}"/>
          </ac:spMkLst>
        </pc:spChg>
        <pc:spChg chg="add mod">
          <ac:chgData name="Jenny Bednarczyk" userId="7f9c8ffc-95af-4b04-92c4-fd32820764eb" providerId="ADAL" clId="{D625A9AB-067D-874F-BEDA-E18092606E4A}" dt="2022-09-15T15:56:12.202" v="539"/>
          <ac:spMkLst>
            <pc:docMk/>
            <pc:sldMasterMk cId="406676701" sldId="2147483933"/>
            <ac:spMk id="3" creationId="{2F7CBB0F-C13A-ECDF-2642-BD9E30AAF267}"/>
          </ac:spMkLst>
        </pc:spChg>
        <pc:spChg chg="del mod">
          <ac:chgData name="Jenny Bednarczyk" userId="7f9c8ffc-95af-4b04-92c4-fd32820764eb" providerId="ADAL" clId="{D625A9AB-067D-874F-BEDA-E18092606E4A}" dt="2022-09-15T15:56:09.237" v="538" actId="21"/>
          <ac:spMkLst>
            <pc:docMk/>
            <pc:sldMasterMk cId="406676701" sldId="2147483933"/>
            <ac:spMk id="8" creationId="{FB301D53-BFA0-4B34-BF5A-C5389FC181A2}"/>
          </ac:spMkLst>
        </pc:spChg>
        <pc:spChg chg="mod">
          <ac:chgData name="Jenny Bednarczyk" userId="7f9c8ffc-95af-4b04-92c4-fd32820764eb" providerId="ADAL" clId="{D625A9AB-067D-874F-BEDA-E18092606E4A}" dt="2022-09-13T14:53:03.829" v="42" actId="20577"/>
          <ac:spMkLst>
            <pc:docMk/>
            <pc:sldMasterMk cId="406676701" sldId="2147483933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D625A9AB-067D-874F-BEDA-E18092606E4A}" dt="2022-09-13T14:55:29.056" v="77" actId="1076"/>
          <pc:sldLayoutMkLst>
            <pc:docMk/>
            <pc:sldMasterMk cId="406676701" sldId="2147483933"/>
            <pc:sldLayoutMk cId="2171560368" sldId="2147483934"/>
          </pc:sldLayoutMkLst>
          <pc:grpChg chg="mod">
            <ac:chgData name="Jenny Bednarczyk" userId="7f9c8ffc-95af-4b04-92c4-fd32820764eb" providerId="ADAL" clId="{D625A9AB-067D-874F-BEDA-E18092606E4A}" dt="2022-09-13T14:52:35.563" v="34" actId="1035"/>
            <ac:grpSpMkLst>
              <pc:docMk/>
              <pc:sldMasterMk cId="406676701" sldId="2147483933"/>
              <pc:sldLayoutMk cId="2171560368" sldId="2147483934"/>
              <ac:grpSpMk id="21" creationId="{8EE08C35-CE00-4EF0-B996-A65FE58A9E46}"/>
            </ac:grpSpMkLst>
          </pc:grpChg>
          <pc:picChg chg="mod">
            <ac:chgData name="Jenny Bednarczyk" userId="7f9c8ffc-95af-4b04-92c4-fd32820764eb" providerId="ADAL" clId="{D625A9AB-067D-874F-BEDA-E18092606E4A}" dt="2022-09-13T14:52:35.563" v="34" actId="1035"/>
            <ac:picMkLst>
              <pc:docMk/>
              <pc:sldMasterMk cId="406676701" sldId="2147483933"/>
              <pc:sldLayoutMk cId="2171560368" sldId="2147483934"/>
              <ac:picMk id="16" creationId="{1E507673-079C-4904-8915-A6736EAF2DE2}"/>
            </ac:picMkLst>
          </pc:picChg>
          <pc:picChg chg="mod">
            <ac:chgData name="Jenny Bednarczyk" userId="7f9c8ffc-95af-4b04-92c4-fd32820764eb" providerId="ADAL" clId="{D625A9AB-067D-874F-BEDA-E18092606E4A}" dt="2022-09-13T14:55:29.056" v="77" actId="1076"/>
            <ac:picMkLst>
              <pc:docMk/>
              <pc:sldMasterMk cId="406676701" sldId="2147483933"/>
              <pc:sldLayoutMk cId="2171560368" sldId="2147483934"/>
              <ac:picMk id="20" creationId="{97A8CECA-94C6-4FB1-82CC-78A3C0B30093}"/>
            </ac:picMkLst>
          </pc:picChg>
          <pc:picChg chg="mod">
            <ac:chgData name="Jenny Bednarczyk" userId="7f9c8ffc-95af-4b04-92c4-fd32820764eb" providerId="ADAL" clId="{D625A9AB-067D-874F-BEDA-E18092606E4A}" dt="2022-09-13T14:52:35.563" v="34" actId="1035"/>
            <ac:picMkLst>
              <pc:docMk/>
              <pc:sldMasterMk cId="406676701" sldId="2147483933"/>
              <pc:sldLayoutMk cId="2171560368" sldId="2147483934"/>
              <ac:picMk id="29" creationId="{2DEE857C-1D3D-48B8-8865-E8CC948303A4}"/>
            </ac:picMkLst>
          </pc:picChg>
        </pc:sldLayoutChg>
      </pc:sldMasterChg>
    </pc:docChg>
  </pc:docChgLst>
  <pc:docChgLst>
    <pc:chgData name="Jenny Bednarczyk" userId="7f9c8ffc-95af-4b04-92c4-fd32820764eb" providerId="ADAL" clId="{CF61B6C4-0E46-9D44-9AE7-4F2F524D4F80}"/>
    <pc:docChg chg="modMainMaster">
      <pc:chgData name="Jenny Bednarczyk" userId="7f9c8ffc-95af-4b04-92c4-fd32820764eb" providerId="ADAL" clId="{CF61B6C4-0E46-9D44-9AE7-4F2F524D4F80}" dt="2023-05-17T17:07:26.182" v="2" actId="20577"/>
      <pc:docMkLst>
        <pc:docMk/>
      </pc:docMkLst>
      <pc:sldMasterChg chg="modSp mod">
        <pc:chgData name="Jenny Bednarczyk" userId="7f9c8ffc-95af-4b04-92c4-fd32820764eb" providerId="ADAL" clId="{CF61B6C4-0E46-9D44-9AE7-4F2F524D4F80}" dt="2023-05-17T17:07:09.011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CF61B6C4-0E46-9D44-9AE7-4F2F524D4F80}" dt="2023-05-17T17:07:09.011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CF61B6C4-0E46-9D44-9AE7-4F2F524D4F80}" dt="2023-05-17T17:07:17.595" v="1" actId="20577"/>
        <pc:sldMasterMkLst>
          <pc:docMk/>
          <pc:sldMasterMk cId="3800494476" sldId="2147483930"/>
        </pc:sldMasterMkLst>
        <pc:spChg chg="mod">
          <ac:chgData name="Jenny Bednarczyk" userId="7f9c8ffc-95af-4b04-92c4-fd32820764eb" providerId="ADAL" clId="{CF61B6C4-0E46-9D44-9AE7-4F2F524D4F80}" dt="2023-05-17T17:07:17.595" v="1" actId="20577"/>
          <ac:spMkLst>
            <pc:docMk/>
            <pc:sldMasterMk cId="3800494476" sldId="2147483930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CF61B6C4-0E46-9D44-9AE7-4F2F524D4F80}" dt="2023-05-17T17:07:26.182" v="2" actId="20577"/>
        <pc:sldMasterMkLst>
          <pc:docMk/>
          <pc:sldMasterMk cId="406676701" sldId="2147483933"/>
        </pc:sldMasterMkLst>
        <pc:spChg chg="mod">
          <ac:chgData name="Jenny Bednarczyk" userId="7f9c8ffc-95af-4b04-92c4-fd32820764eb" providerId="ADAL" clId="{CF61B6C4-0E46-9D44-9AE7-4F2F524D4F80}" dt="2023-05-17T17:07:26.182" v="2" actId="20577"/>
          <ac:spMkLst>
            <pc:docMk/>
            <pc:sldMasterMk cId="406676701" sldId="2147483933"/>
            <ac:spMk id="9" creationId="{49D9DE29-FE9C-40EC-8B4D-CCE5F750AD82}"/>
          </ac:spMkLst>
        </pc:spChg>
      </pc:sldMasterChg>
    </pc:docChg>
  </pc:docChgLst>
  <pc:docChgLst>
    <pc:chgData name="Conrad Navarro" userId="S::conrad.navarro@advantagesolutions.net::de75ee4b-acc0-4b18-bc17-6fb516752b93" providerId="AD" clId="Web-{ADF012B9-752E-AEA6-8FDF-967D577FB79A}"/>
    <pc:docChg chg="modSld">
      <pc:chgData name="Conrad Navarro" userId="S::conrad.navarro@advantagesolutions.net::de75ee4b-acc0-4b18-bc17-6fb516752b93" providerId="AD" clId="Web-{ADF012B9-752E-AEA6-8FDF-967D577FB79A}" dt="2023-05-12T18:48:57.625" v="3" actId="20577"/>
      <pc:docMkLst>
        <pc:docMk/>
      </pc:docMkLst>
      <pc:sldChg chg="modSp">
        <pc:chgData name="Conrad Navarro" userId="S::conrad.navarro@advantagesolutions.net::de75ee4b-acc0-4b18-bc17-6fb516752b93" providerId="AD" clId="Web-{ADF012B9-752E-AEA6-8FDF-967D577FB79A}" dt="2023-05-12T18:48:57.625" v="3" actId="20577"/>
        <pc:sldMkLst>
          <pc:docMk/>
          <pc:sldMk cId="4164884369" sldId="271"/>
        </pc:sldMkLst>
        <pc:spChg chg="mod">
          <ac:chgData name="Conrad Navarro" userId="S::conrad.navarro@advantagesolutions.net::de75ee4b-acc0-4b18-bc17-6fb516752b93" providerId="AD" clId="Web-{ADF012B9-752E-AEA6-8FDF-967D577FB79A}" dt="2023-05-12T18:48:57.625" v="3" actId="20577"/>
          <ac:spMkLst>
            <pc:docMk/>
            <pc:sldMk cId="4164884369" sldId="271"/>
            <ac:spMk id="7" creationId="{34391DD0-73C4-09F9-ABFB-0821AE2A4E87}"/>
          </ac:spMkLst>
        </pc:spChg>
      </pc:sldChg>
    </pc:docChg>
  </pc:docChgLst>
  <pc:docChgLst>
    <pc:chgData name="Jenny Bednarczyk" userId="7f9c8ffc-95af-4b04-92c4-fd32820764eb" providerId="ADAL" clId="{7FBDD41D-1DDC-CA42-AC4E-743C36602566}"/>
    <pc:docChg chg="undo custSel modSld modMainMaster">
      <pc:chgData name="Jenny Bednarczyk" userId="7f9c8ffc-95af-4b04-92c4-fd32820764eb" providerId="ADAL" clId="{7FBDD41D-1DDC-CA42-AC4E-743C36602566}" dt="2022-09-15T22:52:46.923" v="64" actId="21"/>
      <pc:docMkLst>
        <pc:docMk/>
      </pc:docMkLst>
      <pc:sldChg chg="modSp mod">
        <pc:chgData name="Jenny Bednarczyk" userId="7f9c8ffc-95af-4b04-92c4-fd32820764eb" providerId="ADAL" clId="{7FBDD41D-1DDC-CA42-AC4E-743C36602566}" dt="2022-09-15T22:52:35.423" v="63" actId="1076"/>
        <pc:sldMkLst>
          <pc:docMk/>
          <pc:sldMk cId="4164884369" sldId="271"/>
        </pc:sldMkLst>
        <pc:spChg chg="mod">
          <ac:chgData name="Jenny Bednarczyk" userId="7f9c8ffc-95af-4b04-92c4-fd32820764eb" providerId="ADAL" clId="{7FBDD41D-1DDC-CA42-AC4E-743C36602566}" dt="2022-09-15T22:51:55.605" v="23" actId="1076"/>
          <ac:spMkLst>
            <pc:docMk/>
            <pc:sldMk cId="4164884369" sldId="271"/>
            <ac:spMk id="21" creationId="{6A047845-36B2-4AD1-8A63-A3FCFD7D8F20}"/>
          </ac:spMkLst>
        </pc:spChg>
        <pc:spChg chg="mod">
          <ac:chgData name="Jenny Bednarczyk" userId="7f9c8ffc-95af-4b04-92c4-fd32820764eb" providerId="ADAL" clId="{7FBDD41D-1DDC-CA42-AC4E-743C36602566}" dt="2022-09-15T22:52:06.660" v="35" actId="1076"/>
          <ac:spMkLst>
            <pc:docMk/>
            <pc:sldMk cId="4164884369" sldId="271"/>
            <ac:spMk id="23" creationId="{0E0E5830-402C-4168-A4AA-F513B773585C}"/>
          </ac:spMkLst>
        </pc:spChg>
        <pc:spChg chg="mod">
          <ac:chgData name="Jenny Bednarczyk" userId="7f9c8ffc-95af-4b04-92c4-fd32820764eb" providerId="ADAL" clId="{7FBDD41D-1DDC-CA42-AC4E-743C36602566}" dt="2022-09-15T22:52:35.423" v="63" actId="1076"/>
          <ac:spMkLst>
            <pc:docMk/>
            <pc:sldMk cId="4164884369" sldId="271"/>
            <ac:spMk id="24" creationId="{50FD70D1-B5BC-47A4-AFFB-72AD0708BA6C}"/>
          </ac:spMkLst>
        </pc:spChg>
        <pc:spChg chg="mod">
          <ac:chgData name="Jenny Bednarczyk" userId="7f9c8ffc-95af-4b04-92c4-fd32820764eb" providerId="ADAL" clId="{7FBDD41D-1DDC-CA42-AC4E-743C36602566}" dt="2022-09-15T22:52:35.423" v="63" actId="1076"/>
          <ac:spMkLst>
            <pc:docMk/>
            <pc:sldMk cId="4164884369" sldId="271"/>
            <ac:spMk id="25" creationId="{A1325BDF-BC2A-4E80-A79E-F8549122F931}"/>
          </ac:spMkLst>
        </pc:spChg>
      </pc:sldChg>
      <pc:sldChg chg="modSp mod">
        <pc:chgData name="Jenny Bednarczyk" userId="7f9c8ffc-95af-4b04-92c4-fd32820764eb" providerId="ADAL" clId="{7FBDD41D-1DDC-CA42-AC4E-743C36602566}" dt="2022-09-15T22:48:20.080" v="8" actId="1076"/>
        <pc:sldMkLst>
          <pc:docMk/>
          <pc:sldMk cId="1984257341" sldId="272"/>
        </pc:sldMkLst>
        <pc:spChg chg="mod">
          <ac:chgData name="Jenny Bednarczyk" userId="7f9c8ffc-95af-4b04-92c4-fd32820764eb" providerId="ADAL" clId="{7FBDD41D-1DDC-CA42-AC4E-743C36602566}" dt="2022-09-15T22:48:07.297" v="1" actId="1076"/>
          <ac:spMkLst>
            <pc:docMk/>
            <pc:sldMk cId="1984257341" sldId="272"/>
            <ac:spMk id="7" creationId="{50426939-EAE7-4A63-A5BA-9E4817FCFCEA}"/>
          </ac:spMkLst>
        </pc:spChg>
        <pc:spChg chg="mod">
          <ac:chgData name="Jenny Bednarczyk" userId="7f9c8ffc-95af-4b04-92c4-fd32820764eb" providerId="ADAL" clId="{7FBDD41D-1DDC-CA42-AC4E-743C36602566}" dt="2022-09-15T22:48:15.667" v="6" actId="1076"/>
          <ac:spMkLst>
            <pc:docMk/>
            <pc:sldMk cId="1984257341" sldId="272"/>
            <ac:spMk id="10" creationId="{EFCA8D30-2FE2-4CB5-8D50-C2C938622018}"/>
          </ac:spMkLst>
        </pc:spChg>
        <pc:spChg chg="mod">
          <ac:chgData name="Jenny Bednarczyk" userId="7f9c8ffc-95af-4b04-92c4-fd32820764eb" providerId="ADAL" clId="{7FBDD41D-1DDC-CA42-AC4E-743C36602566}" dt="2022-09-15T22:48:20.080" v="8" actId="1076"/>
          <ac:spMkLst>
            <pc:docMk/>
            <pc:sldMk cId="1984257341" sldId="272"/>
            <ac:spMk id="11" creationId="{006C474A-C0C9-4E81-903D-DCCE69BF27B8}"/>
          </ac:spMkLst>
        </pc:spChg>
      </pc:sldChg>
      <pc:sldMasterChg chg="modSldLayout">
        <pc:chgData name="Jenny Bednarczyk" userId="7f9c8ffc-95af-4b04-92c4-fd32820764eb" providerId="ADAL" clId="{7FBDD41D-1DDC-CA42-AC4E-743C36602566}" dt="2022-09-15T22:52:46.923" v="64" actId="21"/>
        <pc:sldMasterMkLst>
          <pc:docMk/>
          <pc:sldMasterMk cId="3800494476" sldId="2147483930"/>
        </pc:sldMasterMkLst>
        <pc:sldLayoutChg chg="delSp mod">
          <pc:chgData name="Jenny Bednarczyk" userId="7f9c8ffc-95af-4b04-92c4-fd32820764eb" providerId="ADAL" clId="{7FBDD41D-1DDC-CA42-AC4E-743C36602566}" dt="2022-09-15T22:52:46.923" v="64" actId="21"/>
          <pc:sldLayoutMkLst>
            <pc:docMk/>
            <pc:sldMasterMk cId="3800494476" sldId="2147483930"/>
            <pc:sldLayoutMk cId="1085433522" sldId="2147483932"/>
          </pc:sldLayoutMkLst>
          <pc:spChg chg="del">
            <ac:chgData name="Jenny Bednarczyk" userId="7f9c8ffc-95af-4b04-92c4-fd32820764eb" providerId="ADAL" clId="{7FBDD41D-1DDC-CA42-AC4E-743C36602566}" dt="2022-09-15T22:52:46.923" v="64" actId="21"/>
            <ac:spMkLst>
              <pc:docMk/>
              <pc:sldMasterMk cId="3800494476" sldId="2147483930"/>
              <pc:sldLayoutMk cId="1085433522" sldId="2147483932"/>
              <ac:spMk id="50" creationId="{E88B32AC-8171-46AF-84FA-FDF2C127547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C116BA5-3DC4-E58E-8916-1FD150585A1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424451-E2B7-D5EF-DDC0-9C2CC29D619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A4153-0427-7043-BA6D-B9DED38E20F3}" type="datetimeFigureOut">
              <a:rPr lang="en-US" smtClean="0"/>
              <a:t>5/31/23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E37D01-C519-F96B-DA9F-0770FA5BEB8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E7DF70-DFF1-D16D-6B4E-8FC9F8CFD1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85751A-81EA-2948-AC6F-2E5F76B1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2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5B4FF-7EF4-7C49-B923-E7DA3ECD7610}" type="datetimeFigureOut">
              <a:rPr lang="en-US" smtClean="0"/>
              <a:t>5/31/23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44A50-FC6C-5343-A8F7-A07A25FD5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5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44A50-FC6C-5343-A8F7-A07A25FD54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61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44A50-FC6C-5343-A8F7-A07A25FD54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260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4588331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61174" y="4240428"/>
            <a:ext cx="13615102" cy="2857680"/>
          </a:xfrm>
          <a:prstGeom prst="rect">
            <a:avLst/>
          </a:prstGeom>
        </p:spPr>
      </p:pic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21032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354916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pic>
        <p:nvPicPr>
          <p:cNvPr id="16" name="Picture 15" descr="Text, logo&#10;&#10;Description automatically generated">
            <a:extLst>
              <a:ext uri="{FF2B5EF4-FFF2-40B4-BE49-F238E27FC236}">
                <a16:creationId xmlns:a16="http://schemas.microsoft.com/office/drawing/2014/main" id="{1E507673-079C-4904-8915-A6736EAF2DE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531942" y="23562795"/>
            <a:ext cx="2696746" cy="139076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EE08C35-CE00-4EF0-B996-A65FE58A9E46}"/>
              </a:ext>
            </a:extLst>
          </p:cNvPr>
          <p:cNvGrpSpPr/>
          <p:nvPr userDrawn="1"/>
        </p:nvGrpSpPr>
        <p:grpSpPr>
          <a:xfrm>
            <a:off x="2348545" y="23502173"/>
            <a:ext cx="11233159" cy="1438305"/>
            <a:chOff x="18397883" y="20667194"/>
            <a:chExt cx="11233159" cy="1438305"/>
          </a:xfrm>
        </p:grpSpPr>
        <p:pic>
          <p:nvPicPr>
            <p:cNvPr id="23" name="Picture 22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3E272B7-C145-4D63-915A-0F0B624CE0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6040699" y="20714734"/>
              <a:ext cx="3590343" cy="1390765"/>
            </a:xfrm>
            <a:prstGeom prst="rect">
              <a:avLst/>
            </a:prstGeom>
          </p:spPr>
        </p:pic>
        <p:pic>
          <p:nvPicPr>
            <p:cNvPr id="28" name="Picture 2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DCA5B59-B1E4-4CA8-B0D5-81A9289701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8397883" y="20667194"/>
              <a:ext cx="4803081" cy="1390765"/>
            </a:xfrm>
            <a:prstGeom prst="rect">
              <a:avLst/>
            </a:prstGeom>
          </p:spPr>
        </p:pic>
      </p:grp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2DEE857C-1D3D-48B8-8865-E8CC948303A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045113" y="21831018"/>
            <a:ext cx="12585588" cy="24082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B47975-DED9-8971-C2B8-475DF955D74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5252872" y="23574929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C004864E-F871-4A3C-B762-9342323F84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283" b="40105"/>
          <a:stretch/>
        </p:blipFill>
        <p:spPr>
          <a:xfrm>
            <a:off x="2190822" y="11116345"/>
            <a:ext cx="11657258" cy="1899851"/>
          </a:xfrm>
          <a:prstGeom prst="rect">
            <a:avLst/>
          </a:prstGeom>
        </p:spPr>
      </p:pic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Chai Tea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16366" y="1387501"/>
            <a:ext cx="16603722" cy="278183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4EC77DC-4FED-4C45-BDE0-FD729981B56A}"/>
              </a:ext>
            </a:extLst>
          </p:cNvPr>
          <p:cNvGrpSpPr/>
          <p:nvPr userDrawn="1"/>
        </p:nvGrpSpPr>
        <p:grpSpPr>
          <a:xfrm>
            <a:off x="20929444" y="1735403"/>
            <a:ext cx="17336690" cy="2161897"/>
            <a:chOff x="19354969" y="4586124"/>
            <a:chExt cx="17336690" cy="2161897"/>
          </a:xfrm>
        </p:grpSpPr>
        <p:pic>
          <p:nvPicPr>
            <p:cNvPr id="10" name="Picture 9" descr="Text&#10;&#10;Description automatically generated">
              <a:extLst>
                <a:ext uri="{FF2B5EF4-FFF2-40B4-BE49-F238E27FC236}">
                  <a16:creationId xmlns:a16="http://schemas.microsoft.com/office/drawing/2014/main" id="{8FE3B709-47A9-4E04-9951-34B2F324BF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8A7D16AE-1BD3-489D-8D2B-07EF2CB1B0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4326C4ED-3466-46AF-9818-34F78656CB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1875D6F2-D881-4596-97A7-598C9CCFFB4D}"/>
              </a:ext>
            </a:extLst>
          </p:cNvPr>
          <p:cNvSpPr/>
          <p:nvPr userDrawn="1"/>
        </p:nvSpPr>
        <p:spPr>
          <a:xfrm>
            <a:off x="6951182" y="1735403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B1F7E17-EDD0-4A0A-85F0-59AB8B81D486}"/>
              </a:ext>
            </a:extLst>
          </p:cNvPr>
          <p:cNvSpPr/>
          <p:nvPr userDrawn="1"/>
        </p:nvSpPr>
        <p:spPr>
          <a:xfrm>
            <a:off x="6823166" y="2125894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2D66BBA-08DC-46E8-94B3-7F733815495F}"/>
              </a:ext>
            </a:extLst>
          </p:cNvPr>
          <p:cNvGrpSpPr/>
          <p:nvPr userDrawn="1"/>
        </p:nvGrpSpPr>
        <p:grpSpPr>
          <a:xfrm>
            <a:off x="20958737" y="11656340"/>
            <a:ext cx="17336690" cy="2161897"/>
            <a:chOff x="19354969" y="4586124"/>
            <a:chExt cx="17336690" cy="2161897"/>
          </a:xfrm>
        </p:grpSpPr>
        <p:pic>
          <p:nvPicPr>
            <p:cNvPr id="43" name="Picture 42" descr="Text&#10;&#10;Description automatically generated">
              <a:extLst>
                <a:ext uri="{FF2B5EF4-FFF2-40B4-BE49-F238E27FC236}">
                  <a16:creationId xmlns:a16="http://schemas.microsoft.com/office/drawing/2014/main" id="{BB4C358D-7972-4816-ABEC-83DA1FF804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44" name="Picture 43" descr="Logo&#10;&#10;Description automatically generated">
              <a:extLst>
                <a:ext uri="{FF2B5EF4-FFF2-40B4-BE49-F238E27FC236}">
                  <a16:creationId xmlns:a16="http://schemas.microsoft.com/office/drawing/2014/main" id="{69549A2E-8631-4DEC-A488-AE58EC80A3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45" name="Picture 44" descr="Text&#10;&#10;Description automatically generated">
              <a:extLst>
                <a:ext uri="{FF2B5EF4-FFF2-40B4-BE49-F238E27FC236}">
                  <a16:creationId xmlns:a16="http://schemas.microsoft.com/office/drawing/2014/main" id="{06E96115-A2BD-4B6F-A515-39E9A1F9944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BF54EC2-08E6-48A1-87D2-86D53B2B5209}"/>
              </a:ext>
            </a:extLst>
          </p:cNvPr>
          <p:cNvGrpSpPr/>
          <p:nvPr userDrawn="1"/>
        </p:nvGrpSpPr>
        <p:grpSpPr>
          <a:xfrm>
            <a:off x="20958737" y="20874203"/>
            <a:ext cx="17336690" cy="2161897"/>
            <a:chOff x="19354969" y="4586124"/>
            <a:chExt cx="17336690" cy="2161897"/>
          </a:xfrm>
        </p:grpSpPr>
        <p:pic>
          <p:nvPicPr>
            <p:cNvPr id="47" name="Picture 46" descr="Text&#10;&#10;Description automatically generated">
              <a:extLst>
                <a:ext uri="{FF2B5EF4-FFF2-40B4-BE49-F238E27FC236}">
                  <a16:creationId xmlns:a16="http://schemas.microsoft.com/office/drawing/2014/main" id="{F6F88B3B-196C-4824-809B-31048F6560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48" name="Picture 47" descr="Logo&#10;&#10;Description automatically generated">
              <a:extLst>
                <a:ext uri="{FF2B5EF4-FFF2-40B4-BE49-F238E27FC236}">
                  <a16:creationId xmlns:a16="http://schemas.microsoft.com/office/drawing/2014/main" id="{3226A443-DE26-451E-890A-D6C08EB29F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49" name="Picture 48" descr="Text&#10;&#10;Description automatically generated">
              <a:extLst>
                <a:ext uri="{FF2B5EF4-FFF2-40B4-BE49-F238E27FC236}">
                  <a16:creationId xmlns:a16="http://schemas.microsoft.com/office/drawing/2014/main" id="{B5F4770A-4D43-4CD5-AA13-216EE590D4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E5EBAADB-E018-4AB8-9AC9-8888731DB89B}"/>
              </a:ext>
            </a:extLst>
          </p:cNvPr>
          <p:cNvSpPr/>
          <p:nvPr userDrawn="1"/>
        </p:nvSpPr>
        <p:spPr>
          <a:xfrm>
            <a:off x="9702049" y="21264694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6B90DB99-AFE4-4B75-8823-44C4319F42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14852"/>
          <a:stretch/>
        </p:blipFill>
        <p:spPr>
          <a:xfrm>
            <a:off x="1616366" y="20538796"/>
            <a:ext cx="8146643" cy="28779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E4E5F0-3E50-DA34-3085-441AA6276C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558" t="59894" b="10900"/>
          <a:stretch/>
        </p:blipFill>
        <p:spPr>
          <a:xfrm>
            <a:off x="2467216" y="13016196"/>
            <a:ext cx="10859768" cy="9263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F773A1-13C1-2F28-05EF-24AF453D090D}"/>
              </a:ext>
            </a:extLst>
          </p:cNvPr>
          <p:cNvSpPr/>
          <p:nvPr userDrawn="1"/>
        </p:nvSpPr>
        <p:spPr>
          <a:xfrm>
            <a:off x="13790033" y="11829646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1085433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C004864E-F871-4A3C-B762-9342323F84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283" b="40105"/>
          <a:stretch/>
        </p:blipFill>
        <p:spPr>
          <a:xfrm>
            <a:off x="2190822" y="12627102"/>
            <a:ext cx="11657258" cy="1899851"/>
          </a:xfrm>
          <a:prstGeom prst="rect">
            <a:avLst/>
          </a:prstGeom>
        </p:spPr>
      </p:pic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Chai Tea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16366" y="1387501"/>
            <a:ext cx="16603722" cy="278183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4EC77DC-4FED-4C45-BDE0-FD729981B56A}"/>
              </a:ext>
            </a:extLst>
          </p:cNvPr>
          <p:cNvGrpSpPr/>
          <p:nvPr userDrawn="1"/>
        </p:nvGrpSpPr>
        <p:grpSpPr>
          <a:xfrm>
            <a:off x="20929444" y="1735403"/>
            <a:ext cx="17336690" cy="2161897"/>
            <a:chOff x="19354969" y="4586124"/>
            <a:chExt cx="17336690" cy="2161897"/>
          </a:xfrm>
        </p:grpSpPr>
        <p:pic>
          <p:nvPicPr>
            <p:cNvPr id="10" name="Picture 9" descr="Text&#10;&#10;Description automatically generated">
              <a:extLst>
                <a:ext uri="{FF2B5EF4-FFF2-40B4-BE49-F238E27FC236}">
                  <a16:creationId xmlns:a16="http://schemas.microsoft.com/office/drawing/2014/main" id="{8FE3B709-47A9-4E04-9951-34B2F324BF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8A7D16AE-1BD3-489D-8D2B-07EF2CB1B0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4326C4ED-3466-46AF-9818-34F78656CB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1875D6F2-D881-4596-97A7-598C9CCFFB4D}"/>
              </a:ext>
            </a:extLst>
          </p:cNvPr>
          <p:cNvSpPr/>
          <p:nvPr userDrawn="1"/>
        </p:nvSpPr>
        <p:spPr>
          <a:xfrm>
            <a:off x="6951182" y="1735403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B1F7E17-EDD0-4A0A-85F0-59AB8B81D486}"/>
              </a:ext>
            </a:extLst>
          </p:cNvPr>
          <p:cNvSpPr/>
          <p:nvPr userDrawn="1"/>
        </p:nvSpPr>
        <p:spPr>
          <a:xfrm>
            <a:off x="6823166" y="2125894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2D66BBA-08DC-46E8-94B3-7F733815495F}"/>
              </a:ext>
            </a:extLst>
          </p:cNvPr>
          <p:cNvGrpSpPr/>
          <p:nvPr userDrawn="1"/>
        </p:nvGrpSpPr>
        <p:grpSpPr>
          <a:xfrm>
            <a:off x="20958737" y="13167097"/>
            <a:ext cx="17336690" cy="2161897"/>
            <a:chOff x="19354969" y="4586124"/>
            <a:chExt cx="17336690" cy="2161897"/>
          </a:xfrm>
        </p:grpSpPr>
        <p:pic>
          <p:nvPicPr>
            <p:cNvPr id="43" name="Picture 42" descr="Text&#10;&#10;Description automatically generated">
              <a:extLst>
                <a:ext uri="{FF2B5EF4-FFF2-40B4-BE49-F238E27FC236}">
                  <a16:creationId xmlns:a16="http://schemas.microsoft.com/office/drawing/2014/main" id="{BB4C358D-7972-4816-ABEC-83DA1FF804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44" name="Picture 43" descr="Logo&#10;&#10;Description automatically generated">
              <a:extLst>
                <a:ext uri="{FF2B5EF4-FFF2-40B4-BE49-F238E27FC236}">
                  <a16:creationId xmlns:a16="http://schemas.microsoft.com/office/drawing/2014/main" id="{69549A2E-8631-4DEC-A488-AE58EC80A3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45" name="Picture 44" descr="Text&#10;&#10;Description automatically generated">
              <a:extLst>
                <a:ext uri="{FF2B5EF4-FFF2-40B4-BE49-F238E27FC236}">
                  <a16:creationId xmlns:a16="http://schemas.microsoft.com/office/drawing/2014/main" id="{06E96115-A2BD-4B6F-A515-39E9A1F9944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AE4E5F0-3E50-DA34-3085-441AA6276C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558" t="59894" b="10900"/>
          <a:stretch/>
        </p:blipFill>
        <p:spPr>
          <a:xfrm>
            <a:off x="2467216" y="14526953"/>
            <a:ext cx="10859768" cy="9263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F773A1-13C1-2F28-05EF-24AF453D090D}"/>
              </a:ext>
            </a:extLst>
          </p:cNvPr>
          <p:cNvSpPr/>
          <p:nvPr userDrawn="1"/>
        </p:nvSpPr>
        <p:spPr>
          <a:xfrm>
            <a:off x="13790033" y="13340403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2714963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 dirty="0"/>
                <a:t>Caramel Frappuccino</a:t>
              </a:r>
            </a:p>
            <a:p>
              <a:pPr lvl="0"/>
              <a:r>
                <a:rPr lang="en-US" dirty="0"/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4291" y="17526157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 dirty="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3033684-5A27-BA47-A679-C02C295DAB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49913" y="2040142"/>
            <a:ext cx="9717884" cy="2923157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667D8F7-6D5E-467F-AEA8-41680714BCF5}"/>
              </a:ext>
            </a:extLst>
          </p:cNvPr>
          <p:cNvGrpSpPr/>
          <p:nvPr userDrawn="1"/>
        </p:nvGrpSpPr>
        <p:grpSpPr>
          <a:xfrm>
            <a:off x="21112324" y="3139230"/>
            <a:ext cx="17336690" cy="2161897"/>
            <a:chOff x="19354969" y="4586124"/>
            <a:chExt cx="17336690" cy="2161897"/>
          </a:xfrm>
        </p:grpSpPr>
        <p:pic>
          <p:nvPicPr>
            <p:cNvPr id="21" name="Picture 20" descr="Text&#10;&#10;Description automatically generated">
              <a:extLst>
                <a:ext uri="{FF2B5EF4-FFF2-40B4-BE49-F238E27FC236}">
                  <a16:creationId xmlns:a16="http://schemas.microsoft.com/office/drawing/2014/main" id="{3D1BC647-4416-407E-ABCA-63D760E58A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24" name="Picture 23" descr="Logo&#10;&#10;Description automatically generated">
              <a:extLst>
                <a:ext uri="{FF2B5EF4-FFF2-40B4-BE49-F238E27FC236}">
                  <a16:creationId xmlns:a16="http://schemas.microsoft.com/office/drawing/2014/main" id="{7AB1ADF1-8878-408A-B6CE-0AA4E3125B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27" name="Picture 26" descr="Text&#10;&#10;Description automatically generated">
              <a:extLst>
                <a:ext uri="{FF2B5EF4-FFF2-40B4-BE49-F238E27FC236}">
                  <a16:creationId xmlns:a16="http://schemas.microsoft.com/office/drawing/2014/main" id="{1DC37759-815F-485E-B6F3-DE3208473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7C3E7988-7F2B-4AF5-845F-98C40037D40F}"/>
              </a:ext>
            </a:extLst>
          </p:cNvPr>
          <p:cNvSpPr/>
          <p:nvPr userDrawn="1"/>
        </p:nvSpPr>
        <p:spPr>
          <a:xfrm>
            <a:off x="9648630" y="2110032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2F52886-5701-46F1-951A-36963133AD5F}"/>
              </a:ext>
            </a:extLst>
          </p:cNvPr>
          <p:cNvSpPr/>
          <p:nvPr userDrawn="1"/>
        </p:nvSpPr>
        <p:spPr>
          <a:xfrm>
            <a:off x="9596556" y="2811264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401549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3783659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61174" y="3435756"/>
            <a:ext cx="13615102" cy="2857680"/>
          </a:xfrm>
          <a:prstGeom prst="rect">
            <a:avLst/>
          </a:prstGeom>
        </p:spPr>
      </p:pic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21032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354916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pic>
        <p:nvPicPr>
          <p:cNvPr id="16" name="Picture 15" descr="Text, logo&#10;&#10;Description automatically generated">
            <a:extLst>
              <a:ext uri="{FF2B5EF4-FFF2-40B4-BE49-F238E27FC236}">
                <a16:creationId xmlns:a16="http://schemas.microsoft.com/office/drawing/2014/main" id="{1E507673-079C-4904-8915-A6736EAF2DE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531942" y="23856090"/>
            <a:ext cx="2696746" cy="139076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EE08C35-CE00-4EF0-B996-A65FE58A9E46}"/>
              </a:ext>
            </a:extLst>
          </p:cNvPr>
          <p:cNvGrpSpPr/>
          <p:nvPr userDrawn="1"/>
        </p:nvGrpSpPr>
        <p:grpSpPr>
          <a:xfrm>
            <a:off x="2348545" y="23795468"/>
            <a:ext cx="11233159" cy="1438305"/>
            <a:chOff x="18397883" y="20667194"/>
            <a:chExt cx="11233159" cy="1438305"/>
          </a:xfrm>
        </p:grpSpPr>
        <p:pic>
          <p:nvPicPr>
            <p:cNvPr id="23" name="Picture 22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3E272B7-C145-4D63-915A-0F0B624CE0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6040699" y="20714734"/>
              <a:ext cx="3590343" cy="1390765"/>
            </a:xfrm>
            <a:prstGeom prst="rect">
              <a:avLst/>
            </a:prstGeom>
          </p:spPr>
        </p:pic>
        <p:pic>
          <p:nvPicPr>
            <p:cNvPr id="28" name="Picture 2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DCA5B59-B1E4-4CA8-B0D5-81A9289701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8397883" y="20667194"/>
              <a:ext cx="4803081" cy="1390765"/>
            </a:xfrm>
            <a:prstGeom prst="rect">
              <a:avLst/>
            </a:prstGeom>
          </p:spPr>
        </p:pic>
      </p:grp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2DEE857C-1D3D-48B8-8865-E8CC948303A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045113" y="22040022"/>
            <a:ext cx="12585588" cy="24082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927487-DEDE-CE22-5528-860F257A7E0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5383501" y="23879730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60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41B6FA80-92C1-F6A1-B486-6155F60AC319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20AB44DE-338F-128D-355A-725D9B034FBD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3800494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6" r:id="rId2"/>
    <p:sldLayoutId id="2147483935" r:id="rId3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2F7CBB0F-C13A-ECDF-2642-BD9E30AAF267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406676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C72911E-CEFC-42B4-8C16-D8EC6A6A599C}"/>
              </a:ext>
            </a:extLst>
          </p:cNvPr>
          <p:cNvSpPr txBox="1">
            <a:spLocks/>
          </p:cNvSpPr>
          <p:nvPr/>
        </p:nvSpPr>
        <p:spPr>
          <a:xfrm>
            <a:off x="2651657" y="5598086"/>
            <a:ext cx="20697954" cy="16073193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Nitro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0426939-EAE7-4A63-A5BA-9E4817FCFCEA}"/>
              </a:ext>
            </a:extLst>
          </p:cNvPr>
          <p:cNvSpPr txBox="1">
            <a:spLocks/>
          </p:cNvSpPr>
          <p:nvPr/>
        </p:nvSpPr>
        <p:spPr>
          <a:xfrm>
            <a:off x="19884441" y="5642951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FCA8D30-2FE2-4CB5-8D50-C2C938622018}"/>
              </a:ext>
            </a:extLst>
          </p:cNvPr>
          <p:cNvSpPr txBox="1">
            <a:spLocks/>
          </p:cNvSpPr>
          <p:nvPr/>
        </p:nvSpPr>
        <p:spPr>
          <a:xfrm>
            <a:off x="26699656" y="5630653"/>
            <a:ext cx="6046417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 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06C474A-C0C9-4E81-903D-DCCE69BF27B8}"/>
              </a:ext>
            </a:extLst>
          </p:cNvPr>
          <p:cNvSpPr txBox="1">
            <a:spLocks/>
          </p:cNvSpPr>
          <p:nvPr/>
        </p:nvSpPr>
        <p:spPr>
          <a:xfrm>
            <a:off x="32164466" y="5573504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4473FF3F-460A-4527-AC65-2EED596FDEE0}"/>
              </a:ext>
            </a:extLst>
          </p:cNvPr>
          <p:cNvSpPr txBox="1">
            <a:spLocks/>
          </p:cNvSpPr>
          <p:nvPr/>
        </p:nvSpPr>
        <p:spPr>
          <a:xfrm>
            <a:off x="2477452" y="138042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Café Name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58DB08A-ADC9-448B-B796-5BDA6F01AAFE}"/>
              </a:ext>
            </a:extLst>
          </p:cNvPr>
          <p:cNvSpPr txBox="1">
            <a:spLocks/>
          </p:cNvSpPr>
          <p:nvPr/>
        </p:nvSpPr>
        <p:spPr>
          <a:xfrm>
            <a:off x="2692404" y="25176798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794596F-CCB6-4CEF-9D21-4D0120811A89}"/>
              </a:ext>
            </a:extLst>
          </p:cNvPr>
          <p:cNvSpPr txBox="1">
            <a:spLocks/>
          </p:cNvSpPr>
          <p:nvPr/>
        </p:nvSpPr>
        <p:spPr>
          <a:xfrm>
            <a:off x="10446675" y="253041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DE8DE970-051E-41A2-A87D-1E575D3AB58F}"/>
              </a:ext>
            </a:extLst>
          </p:cNvPr>
          <p:cNvSpPr txBox="1">
            <a:spLocks/>
          </p:cNvSpPr>
          <p:nvPr/>
        </p:nvSpPr>
        <p:spPr>
          <a:xfrm>
            <a:off x="17749184" y="25212928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5901BC7A-F805-4F59-A2CF-E2D3E6CC74B8}"/>
              </a:ext>
            </a:extLst>
          </p:cNvPr>
          <p:cNvSpPr txBox="1">
            <a:spLocks/>
          </p:cNvSpPr>
          <p:nvPr/>
        </p:nvSpPr>
        <p:spPr>
          <a:xfrm>
            <a:off x="25547195" y="25304180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AD396D2-A02A-4AFB-A313-973B86E15C12}"/>
              </a:ext>
            </a:extLst>
          </p:cNvPr>
          <p:cNvSpPr/>
          <p:nvPr/>
        </p:nvSpPr>
        <p:spPr>
          <a:xfrm>
            <a:off x="28873479" y="24189046"/>
            <a:ext cx="9965661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52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kumimoji="0" lang="en-US" sz="3952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kumimoji="0" lang="en-US" sz="3952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257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4FDB15-DB04-45FB-A16F-5D02E5BC3C14}"/>
              </a:ext>
            </a:extLst>
          </p:cNvPr>
          <p:cNvSpPr txBox="1">
            <a:spLocks/>
          </p:cNvSpPr>
          <p:nvPr/>
        </p:nvSpPr>
        <p:spPr>
          <a:xfrm>
            <a:off x="2506637" y="3541683"/>
            <a:ext cx="17277809" cy="826152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                 • </a:t>
            </a: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Filterbags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Modern Earl Grey, </a:t>
            </a:r>
            <a:b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Chamomile Blush, Harmonic Mint, Jasmine Citrus, </a:t>
            </a:r>
            <a:b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E750CC5F-F0FF-40B3-83FB-621F8A2A0C06}"/>
              </a:ext>
            </a:extLst>
          </p:cNvPr>
          <p:cNvSpPr txBox="1">
            <a:spLocks/>
          </p:cNvSpPr>
          <p:nvPr/>
        </p:nvSpPr>
        <p:spPr>
          <a:xfrm>
            <a:off x="19879805" y="3541684"/>
            <a:ext cx="7436579" cy="826152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BF75D06F-A518-4F16-8FAC-514F6BE06B6D}"/>
              </a:ext>
            </a:extLst>
          </p:cNvPr>
          <p:cNvSpPr txBox="1">
            <a:spLocks/>
          </p:cNvSpPr>
          <p:nvPr/>
        </p:nvSpPr>
        <p:spPr>
          <a:xfrm>
            <a:off x="25816565" y="3541684"/>
            <a:ext cx="7436579" cy="826152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9232474C-D0A6-45F6-916B-580F9B21CFCF}"/>
              </a:ext>
            </a:extLst>
          </p:cNvPr>
          <p:cNvSpPr txBox="1">
            <a:spLocks/>
          </p:cNvSpPr>
          <p:nvPr/>
        </p:nvSpPr>
        <p:spPr>
          <a:xfrm>
            <a:off x="32356217" y="3541685"/>
            <a:ext cx="6810583" cy="826152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F5FFBA-0790-47ED-8DD9-4885DFD30348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4391DD0-73C4-09F9-ABFB-0821AE2A4E87}"/>
              </a:ext>
            </a:extLst>
          </p:cNvPr>
          <p:cNvSpPr txBox="1">
            <a:spLocks/>
          </p:cNvSpPr>
          <p:nvPr/>
        </p:nvSpPr>
        <p:spPr>
          <a:xfrm>
            <a:off x="2479549" y="14368430"/>
            <a:ext cx="15893394" cy="811204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/>
                <a:cs typeface="Arial"/>
              </a:rPr>
              <a:t>Strawberry Açaí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5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/>
                <a:cs typeface="Arial"/>
              </a:rPr>
              <a:t>Frozen Strawberry Açaí Lemonade  </a:t>
            </a:r>
          </a:p>
          <a:p>
            <a:pPr marL="0" indent="0">
              <a:lnSpc>
                <a:spcPct val="5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 </a:t>
            </a: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5910FB6-3BC7-5FD2-51C8-FBD5AE959BE7}"/>
              </a:ext>
            </a:extLst>
          </p:cNvPr>
          <p:cNvSpPr txBox="1">
            <a:spLocks/>
          </p:cNvSpPr>
          <p:nvPr/>
        </p:nvSpPr>
        <p:spPr>
          <a:xfrm>
            <a:off x="19910285" y="14393897"/>
            <a:ext cx="7436579" cy="811116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CF096211-E9CA-4252-87EB-A86423B35188}"/>
              </a:ext>
            </a:extLst>
          </p:cNvPr>
          <p:cNvSpPr txBox="1">
            <a:spLocks/>
          </p:cNvSpPr>
          <p:nvPr/>
        </p:nvSpPr>
        <p:spPr>
          <a:xfrm>
            <a:off x="25854665" y="14419296"/>
            <a:ext cx="7436579" cy="806118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40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3386426-74C6-F10D-654D-3C0C1DE3342B}"/>
              </a:ext>
            </a:extLst>
          </p:cNvPr>
          <p:cNvSpPr txBox="1">
            <a:spLocks/>
          </p:cNvSpPr>
          <p:nvPr/>
        </p:nvSpPr>
        <p:spPr>
          <a:xfrm>
            <a:off x="31990457" y="14419297"/>
            <a:ext cx="7436579" cy="806117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39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39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39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39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39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39000"/>
              </a:lnSpc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BA84E8AF-9DA2-A18B-2EA1-E9158FD35C51}"/>
              </a:ext>
            </a:extLst>
          </p:cNvPr>
          <p:cNvSpPr txBox="1">
            <a:spLocks/>
          </p:cNvSpPr>
          <p:nvPr/>
        </p:nvSpPr>
        <p:spPr>
          <a:xfrm>
            <a:off x="2448424" y="23445015"/>
            <a:ext cx="20697954" cy="443653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pPr marL="0" indent="0">
              <a:lnSpc>
                <a:spcPct val="4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Coffee / Caramel / Mocha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Crème (coffee-free)</a:t>
            </a:r>
          </a:p>
          <a:p>
            <a:pPr marL="0" indent="0">
              <a:lnSpc>
                <a:spcPct val="4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Vanilla Bean / Strawberry / Double Chocolaty Chip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4FCC0CD-80E6-2A5F-5C9D-196C96587EFE}"/>
              </a:ext>
            </a:extLst>
          </p:cNvPr>
          <p:cNvSpPr txBox="1">
            <a:spLocks/>
          </p:cNvSpPr>
          <p:nvPr/>
        </p:nvSpPr>
        <p:spPr>
          <a:xfrm>
            <a:off x="19665175" y="23549156"/>
            <a:ext cx="7436579" cy="215752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1D8266-64E9-4CA3-A259-A5162613CE15}"/>
              </a:ext>
            </a:extLst>
          </p:cNvPr>
          <p:cNvSpPr/>
          <p:nvPr/>
        </p:nvSpPr>
        <p:spPr>
          <a:xfrm>
            <a:off x="21812309" y="25632871"/>
            <a:ext cx="378340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C38EB225-7DE8-F249-E8DA-284E769FE420}"/>
              </a:ext>
            </a:extLst>
          </p:cNvPr>
          <p:cNvSpPr txBox="1">
            <a:spLocks/>
          </p:cNvSpPr>
          <p:nvPr/>
        </p:nvSpPr>
        <p:spPr>
          <a:xfrm>
            <a:off x="25582564" y="23549156"/>
            <a:ext cx="7436579" cy="215752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F01702-197B-2BEA-1AFD-939C3304504D}"/>
              </a:ext>
            </a:extLst>
          </p:cNvPr>
          <p:cNvSpPr/>
          <p:nvPr/>
        </p:nvSpPr>
        <p:spPr>
          <a:xfrm>
            <a:off x="27736594" y="25632871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87DED89A-B88C-3C6B-5860-909F1E1D5325}"/>
              </a:ext>
            </a:extLst>
          </p:cNvPr>
          <p:cNvSpPr txBox="1">
            <a:spLocks/>
          </p:cNvSpPr>
          <p:nvPr/>
        </p:nvSpPr>
        <p:spPr>
          <a:xfrm>
            <a:off x="31679563" y="23549157"/>
            <a:ext cx="7436579" cy="215752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25329A6-6EDC-D5CF-C69D-00BB9D044DEC}"/>
              </a:ext>
            </a:extLst>
          </p:cNvPr>
          <p:cNvSpPr/>
          <p:nvPr/>
        </p:nvSpPr>
        <p:spPr>
          <a:xfrm>
            <a:off x="33841323" y="25632871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4164884369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E6D905-F678-438D-A86C-6098ED0191BB}">
  <ds:schemaRefs>
    <ds:schemaRef ds:uri="73da17c4-41a6-4017-8702-a72d2d5b817f"/>
    <ds:schemaRef ds:uri="http://www.w3.org/XML/1998/namespace"/>
    <ds:schemaRef ds:uri="0a440096-eb8d-40cb-bc74-6fdf4eb50ed0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9e238559-ee26-4787-b8f0-cb7bf2c774e4"/>
    <ds:schemaRef ds:uri="1d8ce65e-a454-40e9-933d-4b53c2249531"/>
  </ds:schemaRefs>
</ds:datastoreItem>
</file>

<file path=customXml/itemProps3.xml><?xml version="1.0" encoding="utf-8"?>
<ds:datastoreItem xmlns:ds="http://schemas.openxmlformats.org/officeDocument/2006/customXml" ds:itemID="{CCF63BBB-3A41-472D-A1C7-584872F561A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525</Words>
  <Application>Microsoft Macintosh PowerPoint</Application>
  <PresentationFormat>Custom</PresentationFormat>
  <Paragraphs>111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Menu_StarbucksGreen_WPS</vt:lpstr>
      <vt:lpstr>1_Menu_StarbucksGreen_WPS</vt:lpstr>
      <vt:lpstr>2_Menu_StarbucksGreen_WPS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20</cp:revision>
  <cp:lastPrinted>2020-11-18T21:37:25Z</cp:lastPrinted>
  <dcterms:created xsi:type="dcterms:W3CDTF">2020-11-04T16:35:40Z</dcterms:created>
  <dcterms:modified xsi:type="dcterms:W3CDTF">2023-05-31T22:05:50Z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iteId">
    <vt:lpwstr>12a3af23-a769-4654-847f-958f3d479f4a</vt:lpwstr>
  </property>
  <property fmtid="{D5CDD505-2E9C-101B-9397-08002B2CF9AE}" pid="5" name="MSIP_Label_1ada0a2f-b917-4d51-b0d0-d418a10c8b23_Owner">
    <vt:lpwstr>Andres.Maturen@us.nestle.com</vt:lpwstr>
  </property>
  <property fmtid="{D5CDD505-2E9C-101B-9397-08002B2CF9AE}" pid="6" name="MSIP_Label_1ada0a2f-b917-4d51-b0d0-d418a10c8b23_SetDate">
    <vt:lpwstr>2020-12-22T22:15:53.8959626Z</vt:lpwstr>
  </property>
  <property fmtid="{D5CDD505-2E9C-101B-9397-08002B2CF9AE}" pid="7" name="MSIP_Label_1ada0a2f-b917-4d51-b0d0-d418a10c8b23_Name">
    <vt:lpwstr>General Use</vt:lpwstr>
  </property>
  <property fmtid="{D5CDD505-2E9C-101B-9397-08002B2CF9AE}" pid="8" name="MSIP_Label_1ada0a2f-b917-4d51-b0d0-d418a10c8b23_Application">
    <vt:lpwstr>Microsoft Azure Information Protection</vt:lpwstr>
  </property>
  <property fmtid="{D5CDD505-2E9C-101B-9397-08002B2CF9AE}" pid="9" name="MSIP_Label_1ada0a2f-b917-4d51-b0d0-d418a10c8b23_ActionId">
    <vt:lpwstr>b17ec438-bdb2-4a46-8657-c53f5303dc7e</vt:lpwstr>
  </property>
  <property fmtid="{D5CDD505-2E9C-101B-9397-08002B2CF9AE}" pid="10" name="MSIP_Label_1ada0a2f-b917-4d51-b0d0-d418a10c8b23_Extended_MSFT_Method">
    <vt:lpwstr>Automatic</vt:lpwstr>
  </property>
  <property fmtid="{D5CDD505-2E9C-101B-9397-08002B2CF9AE}" pid="11" name="Sensitivity">
    <vt:lpwstr>General Use</vt:lpwstr>
  </property>
  <property fmtid="{D5CDD505-2E9C-101B-9397-08002B2CF9AE}" pid="12" name="MediaServiceImageTags">
    <vt:lpwstr/>
  </property>
</Properties>
</file>