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932" r:id="rId5"/>
    <p:sldMasterId id="2147483937" r:id="rId6"/>
  </p:sldMasterIdLst>
  <p:notesMasterIdLst>
    <p:notesMasterId r:id="rId11"/>
  </p:notesMasterIdLst>
  <p:sldIdLst>
    <p:sldId id="273" r:id="rId7"/>
    <p:sldId id="270" r:id="rId8"/>
    <p:sldId id="271" r:id="rId9"/>
    <p:sldId id="272" r:id="rId10"/>
  </p:sldIdLst>
  <p:sldSz cx="51206400" cy="288036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8EEEC6-0D5C-4C40-7E5B-C2B81E7C07CD}" name="Niki Damiani" initials="ND" userId="S::niki.damiani@advantagesolutions.net::a0ec21ec-40ec-47dc-9e74-573d14d95d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>
    <p:extLst>
      <p:ext uri="{19B8F6BF-5375-455C-9EA6-DF929625EA0E}">
        <p15:presenceInfo xmlns:p15="http://schemas.microsoft.com/office/powerpoint/2012/main" userId="S::Andres.Maturen@us.nestle.com::b00f36ca-0016-40d7-bc62-e4ebfcb59b63" providerId="AD"/>
      </p:ext>
    </p:extLst>
  </p:cmAuthor>
  <p:cmAuthor id="2" name="Niki Damiani" initials="ND" lastIdx="4" clrIdx="1">
    <p:extLst>
      <p:ext uri="{19B8F6BF-5375-455C-9EA6-DF929625EA0E}">
        <p15:presenceInfo xmlns:p15="http://schemas.microsoft.com/office/powerpoint/2012/main" userId="S::niki.damiani@advantagesolutions.net::a0ec21ec-40ec-47dc-9e74-573d14d95d81" providerId="AD"/>
      </p:ext>
    </p:extLst>
  </p:cmAuthor>
  <p:cmAuthor id="3" name="Beth Flatley" initials="BF" lastIdx="22" clrIdx="2">
    <p:extLst>
      <p:ext uri="{19B8F6BF-5375-455C-9EA6-DF929625EA0E}">
        <p15:presenceInfo xmlns:p15="http://schemas.microsoft.com/office/powerpoint/2012/main" userId="S::elizabeth.flatley@advantagesolutions.net::992ceaea-a806-4c73-a042-2c439b4978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A26"/>
    <a:srgbClr val="285939"/>
    <a:srgbClr val="22583A"/>
    <a:srgbClr val="EBE0D0"/>
    <a:srgbClr val="A9D18E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99"/>
    <p:restoredTop sz="94694"/>
  </p:normalViewPr>
  <p:slideViewPr>
    <p:cSldViewPr snapToGrid="0">
      <p:cViewPr varScale="1">
        <p:scale>
          <a:sx n="28" d="100"/>
          <a:sy n="28" d="100"/>
        </p:scale>
        <p:origin x="38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4.fntdata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font" Target="fonts/font3.fntdata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Bednarczyk" userId="7f9c8ffc-95af-4b04-92c4-fd32820764eb" providerId="ADAL" clId="{9A07D9F4-882E-B74D-82E3-4A19CF5EF5EF}"/>
    <pc:docChg chg="undo custSel modSld">
      <pc:chgData name="Jenny Bednarczyk" userId="7f9c8ffc-95af-4b04-92c4-fd32820764eb" providerId="ADAL" clId="{9A07D9F4-882E-B74D-82E3-4A19CF5EF5EF}" dt="2022-09-15T23:36:15.746" v="32" actId="1037"/>
      <pc:docMkLst>
        <pc:docMk/>
      </pc:docMkLst>
      <pc:sldChg chg="modSp mod">
        <pc:chgData name="Jenny Bednarczyk" userId="7f9c8ffc-95af-4b04-92c4-fd32820764eb" providerId="ADAL" clId="{9A07D9F4-882E-B74D-82E3-4A19CF5EF5EF}" dt="2022-09-15T23:36:15.746" v="32" actId="1037"/>
        <pc:sldMkLst>
          <pc:docMk/>
          <pc:sldMk cId="565511747" sldId="271"/>
        </pc:sldMkLst>
        <pc:spChg chg="mod">
          <ac:chgData name="Jenny Bednarczyk" userId="7f9c8ffc-95af-4b04-92c4-fd32820764eb" providerId="ADAL" clId="{9A07D9F4-882E-B74D-82E3-4A19CF5EF5EF}" dt="2022-09-15T23:35:55.667" v="15" actId="1038"/>
          <ac:spMkLst>
            <pc:docMk/>
            <pc:sldMk cId="565511747" sldId="271"/>
            <ac:spMk id="9" creationId="{C71CD6B3-F3EA-415F-AA0B-9F19D3DAEE71}"/>
          </ac:spMkLst>
        </pc:spChg>
        <pc:spChg chg="mod">
          <ac:chgData name="Jenny Bednarczyk" userId="7f9c8ffc-95af-4b04-92c4-fd32820764eb" providerId="ADAL" clId="{9A07D9F4-882E-B74D-82E3-4A19CF5EF5EF}" dt="2022-09-15T23:35:55.667" v="15" actId="1038"/>
          <ac:spMkLst>
            <pc:docMk/>
            <pc:sldMk cId="565511747" sldId="271"/>
            <ac:spMk id="10" creationId="{B2476ECF-EC38-445D-9C8E-2619895EF23F}"/>
          </ac:spMkLst>
        </pc:spChg>
        <pc:spChg chg="mod">
          <ac:chgData name="Jenny Bednarczyk" userId="7f9c8ffc-95af-4b04-92c4-fd32820764eb" providerId="ADAL" clId="{9A07D9F4-882E-B74D-82E3-4A19CF5EF5EF}" dt="2022-09-15T23:36:15.746" v="32" actId="1037"/>
          <ac:spMkLst>
            <pc:docMk/>
            <pc:sldMk cId="565511747" sldId="271"/>
            <ac:spMk id="11" creationId="{7C254497-6981-4175-8FE6-2957F2DF4017}"/>
          </ac:spMkLst>
        </pc:spChg>
        <pc:spChg chg="mod">
          <ac:chgData name="Jenny Bednarczyk" userId="7f9c8ffc-95af-4b04-92c4-fd32820764eb" providerId="ADAL" clId="{9A07D9F4-882E-B74D-82E3-4A19CF5EF5EF}" dt="2022-09-15T23:36:15.746" v="32" actId="1037"/>
          <ac:spMkLst>
            <pc:docMk/>
            <pc:sldMk cId="565511747" sldId="271"/>
            <ac:spMk id="12" creationId="{887918FA-A949-4642-BB7F-DF59657FE7FB}"/>
          </ac:spMkLst>
        </pc:spChg>
      </pc:sldChg>
    </pc:docChg>
  </pc:docChgLst>
  <pc:docChgLst>
    <pc:chgData name="Jenny Bednarczyk" userId="7f9c8ffc-95af-4b04-92c4-fd32820764eb" providerId="ADAL" clId="{242E3A53-5E46-2142-B8AE-72CBB795C675}"/>
    <pc:docChg chg="modMainMaster">
      <pc:chgData name="Jenny Bednarczyk" userId="7f9c8ffc-95af-4b04-92c4-fd32820764eb" providerId="ADAL" clId="{242E3A53-5E46-2142-B8AE-72CBB795C675}" dt="2023-05-17T17:11:14.269" v="2" actId="20577"/>
      <pc:docMkLst>
        <pc:docMk/>
      </pc:docMkLst>
      <pc:sldMasterChg chg="modSp mod">
        <pc:chgData name="Jenny Bednarczyk" userId="7f9c8ffc-95af-4b04-92c4-fd32820764eb" providerId="ADAL" clId="{242E3A53-5E46-2142-B8AE-72CBB795C675}" dt="2023-05-17T17:10:59.918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242E3A53-5E46-2142-B8AE-72CBB795C675}" dt="2023-05-17T17:10:59.918" v="0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242E3A53-5E46-2142-B8AE-72CBB795C675}" dt="2023-05-17T17:11:06.581" v="1" actId="20577"/>
        <pc:sldMasterMkLst>
          <pc:docMk/>
          <pc:sldMasterMk cId="2061204201" sldId="2147483932"/>
        </pc:sldMasterMkLst>
        <pc:spChg chg="mod">
          <ac:chgData name="Jenny Bednarczyk" userId="7f9c8ffc-95af-4b04-92c4-fd32820764eb" providerId="ADAL" clId="{242E3A53-5E46-2142-B8AE-72CBB795C675}" dt="2023-05-17T17:11:06.581" v="1" actId="20577"/>
          <ac:spMkLst>
            <pc:docMk/>
            <pc:sldMasterMk cId="2061204201" sldId="2147483932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242E3A53-5E46-2142-B8AE-72CBB795C675}" dt="2023-05-17T17:11:14.269" v="2" actId="20577"/>
        <pc:sldMasterMkLst>
          <pc:docMk/>
          <pc:sldMasterMk cId="2395162255" sldId="2147483937"/>
        </pc:sldMasterMkLst>
        <pc:spChg chg="mod">
          <ac:chgData name="Jenny Bednarczyk" userId="7f9c8ffc-95af-4b04-92c4-fd32820764eb" providerId="ADAL" clId="{242E3A53-5E46-2142-B8AE-72CBB795C675}" dt="2023-05-17T17:11:14.269" v="2" actId="20577"/>
          <ac:spMkLst>
            <pc:docMk/>
            <pc:sldMasterMk cId="2395162255" sldId="2147483937"/>
            <ac:spMk id="9" creationId="{49D9DE29-FE9C-40EC-8B4D-CCE5F750AD82}"/>
          </ac:spMkLst>
        </pc:spChg>
      </pc:sldMasterChg>
    </pc:docChg>
  </pc:docChgLst>
  <pc:docChgLst>
    <pc:chgData name="Conrad Navarro" userId="S::conrad.navarro@advantagesolutions.net::de75ee4b-acc0-4b18-bc17-6fb516752b93" providerId="AD" clId="Web-{A7FC20C0-6849-8C1E-0021-0E5EE88FAE15}"/>
    <pc:docChg chg="modSld">
      <pc:chgData name="Conrad Navarro" userId="S::conrad.navarro@advantagesolutions.net::de75ee4b-acc0-4b18-bc17-6fb516752b93" providerId="AD" clId="Web-{A7FC20C0-6849-8C1E-0021-0E5EE88FAE15}" dt="2023-05-12T18:49:35.560" v="0" actId="20577"/>
      <pc:docMkLst>
        <pc:docMk/>
      </pc:docMkLst>
      <pc:sldChg chg="modSp">
        <pc:chgData name="Conrad Navarro" userId="S::conrad.navarro@advantagesolutions.net::de75ee4b-acc0-4b18-bc17-6fb516752b93" providerId="AD" clId="Web-{A7FC20C0-6849-8C1E-0021-0E5EE88FAE15}" dt="2023-05-12T18:49:35.560" v="0" actId="20577"/>
        <pc:sldMkLst>
          <pc:docMk/>
          <pc:sldMk cId="565511747" sldId="271"/>
        </pc:sldMkLst>
        <pc:spChg chg="mod">
          <ac:chgData name="Conrad Navarro" userId="S::conrad.navarro@advantagesolutions.net::de75ee4b-acc0-4b18-bc17-6fb516752b93" providerId="AD" clId="Web-{A7FC20C0-6849-8C1E-0021-0E5EE88FAE15}" dt="2023-05-12T18:49:35.560" v="0" actId="20577"/>
          <ac:spMkLst>
            <pc:docMk/>
            <pc:sldMk cId="565511747" sldId="271"/>
            <ac:spMk id="13" creationId="{3B0529C9-FED3-1A88-0938-A67D1337D4BE}"/>
          </ac:spMkLst>
        </pc:spChg>
      </pc:sldChg>
    </pc:docChg>
  </pc:docChgLst>
  <pc:docChgLst>
    <pc:chgData name="Jenny Bednarczyk" userId="7f9c8ffc-95af-4b04-92c4-fd32820764eb" providerId="ADAL" clId="{A95F8B82-11DE-D544-A8F2-DF7A9280FAC6}"/>
    <pc:docChg chg="undo custSel modSld modMainMaster">
      <pc:chgData name="Jenny Bednarczyk" userId="7f9c8ffc-95af-4b04-92c4-fd32820764eb" providerId="ADAL" clId="{A95F8B82-11DE-D544-A8F2-DF7A9280FAC6}" dt="2022-09-15T23:03:46.148" v="70" actId="207"/>
      <pc:docMkLst>
        <pc:docMk/>
      </pc:docMkLst>
      <pc:sldChg chg="modSp mod">
        <pc:chgData name="Jenny Bednarczyk" userId="7f9c8ffc-95af-4b04-92c4-fd32820764eb" providerId="ADAL" clId="{A95F8B82-11DE-D544-A8F2-DF7A9280FAC6}" dt="2022-09-15T23:00:46.777" v="16" actId="1037"/>
        <pc:sldMkLst>
          <pc:docMk/>
          <pc:sldMk cId="3364969616" sldId="270"/>
        </pc:sldMkLst>
        <pc:spChg chg="mod">
          <ac:chgData name="Jenny Bednarczyk" userId="7f9c8ffc-95af-4b04-92c4-fd32820764eb" providerId="ADAL" clId="{A95F8B82-11DE-D544-A8F2-DF7A9280FAC6}" dt="2022-09-15T23:00:32.856" v="7" actId="1076"/>
          <ac:spMkLst>
            <pc:docMk/>
            <pc:sldMk cId="3364969616" sldId="270"/>
            <ac:spMk id="3" creationId="{2BEEA82E-3DD1-4629-8B6A-7DC817D18CD9}"/>
          </ac:spMkLst>
        </pc:spChg>
        <pc:spChg chg="mod">
          <ac:chgData name="Jenny Bednarczyk" userId="7f9c8ffc-95af-4b04-92c4-fd32820764eb" providerId="ADAL" clId="{A95F8B82-11DE-D544-A8F2-DF7A9280FAC6}" dt="2022-09-15T23:00:38.384" v="10" actId="1037"/>
          <ac:spMkLst>
            <pc:docMk/>
            <pc:sldMk cId="3364969616" sldId="270"/>
            <ac:spMk id="4" creationId="{817C8728-8163-4B15-926E-160E509D402C}"/>
          </ac:spMkLst>
        </pc:spChg>
        <pc:spChg chg="mod">
          <ac:chgData name="Jenny Bednarczyk" userId="7f9c8ffc-95af-4b04-92c4-fd32820764eb" providerId="ADAL" clId="{A95F8B82-11DE-D544-A8F2-DF7A9280FAC6}" dt="2022-09-15T23:00:46.777" v="16" actId="1037"/>
          <ac:spMkLst>
            <pc:docMk/>
            <pc:sldMk cId="3364969616" sldId="270"/>
            <ac:spMk id="5" creationId="{AFDF3976-7515-4D49-9708-B54359EC2D22}"/>
          </ac:spMkLst>
        </pc:spChg>
      </pc:sldChg>
      <pc:sldChg chg="modSp mod modCm">
        <pc:chgData name="Jenny Bednarczyk" userId="7f9c8ffc-95af-4b04-92c4-fd32820764eb" providerId="ADAL" clId="{A95F8B82-11DE-D544-A8F2-DF7A9280FAC6}" dt="2022-09-15T23:01:13.760" v="22"/>
        <pc:sldMkLst>
          <pc:docMk/>
          <pc:sldMk cId="565511747" sldId="271"/>
        </pc:sldMkLst>
        <pc:spChg chg="mod">
          <ac:chgData name="Jenny Bednarczyk" userId="7f9c8ffc-95af-4b04-92c4-fd32820764eb" providerId="ADAL" clId="{A95F8B82-11DE-D544-A8F2-DF7A9280FAC6}" dt="2022-09-15T23:01:02.738" v="17"/>
          <ac:spMkLst>
            <pc:docMk/>
            <pc:sldMk cId="565511747" sldId="271"/>
            <ac:spMk id="4" creationId="{F58EF8A4-8425-48EE-A678-35F587F23FA0}"/>
          </ac:spMkLst>
        </pc:spChg>
        <pc:spChg chg="mod">
          <ac:chgData name="Jenny Bednarczyk" userId="7f9c8ffc-95af-4b04-92c4-fd32820764eb" providerId="ADAL" clId="{A95F8B82-11DE-D544-A8F2-DF7A9280FAC6}" dt="2022-09-15T23:01:05.482" v="19"/>
          <ac:spMkLst>
            <pc:docMk/>
            <pc:sldMk cId="565511747" sldId="271"/>
            <ac:spMk id="5" creationId="{7B8BB137-8AF1-4F04-949E-684432FA929E}"/>
          </ac:spMkLst>
        </pc:spChg>
        <pc:spChg chg="mod">
          <ac:chgData name="Jenny Bednarczyk" userId="7f9c8ffc-95af-4b04-92c4-fd32820764eb" providerId="ADAL" clId="{A95F8B82-11DE-D544-A8F2-DF7A9280FAC6}" dt="2022-09-15T23:01:08.861" v="21"/>
          <ac:spMkLst>
            <pc:docMk/>
            <pc:sldMk cId="565511747" sldId="271"/>
            <ac:spMk id="6" creationId="{13705B50-F1BD-48E6-8522-0808B9F62874}"/>
          </ac:spMkLst>
        </pc:spChg>
      </pc:sldChg>
      <pc:sldChg chg="modSp mod">
        <pc:chgData name="Jenny Bednarczyk" userId="7f9c8ffc-95af-4b04-92c4-fd32820764eb" providerId="ADAL" clId="{A95F8B82-11DE-D544-A8F2-DF7A9280FAC6}" dt="2022-09-15T23:02:00.555" v="56" actId="1037"/>
        <pc:sldMkLst>
          <pc:docMk/>
          <pc:sldMk cId="3122071759" sldId="272"/>
        </pc:sldMkLst>
        <pc:spChg chg="mod">
          <ac:chgData name="Jenny Bednarczyk" userId="7f9c8ffc-95af-4b04-92c4-fd32820764eb" providerId="ADAL" clId="{A95F8B82-11DE-D544-A8F2-DF7A9280FAC6}" dt="2022-09-15T23:02:00.555" v="56" actId="1037"/>
          <ac:spMkLst>
            <pc:docMk/>
            <pc:sldMk cId="3122071759" sldId="272"/>
            <ac:spMk id="6" creationId="{C8C1A3B7-92E7-4C7B-B393-DE5E45074B51}"/>
          </ac:spMkLst>
        </pc:spChg>
        <pc:spChg chg="mod">
          <ac:chgData name="Jenny Bednarczyk" userId="7f9c8ffc-95af-4b04-92c4-fd32820764eb" providerId="ADAL" clId="{A95F8B82-11DE-D544-A8F2-DF7A9280FAC6}" dt="2022-09-15T23:01:43.527" v="44" actId="1037"/>
          <ac:spMkLst>
            <pc:docMk/>
            <pc:sldMk cId="3122071759" sldId="272"/>
            <ac:spMk id="7" creationId="{128939A3-FF53-4047-BF86-CEAAC020A164}"/>
          </ac:spMkLst>
        </pc:spChg>
        <pc:spChg chg="mod">
          <ac:chgData name="Jenny Bednarczyk" userId="7f9c8ffc-95af-4b04-92c4-fd32820764eb" providerId="ADAL" clId="{A95F8B82-11DE-D544-A8F2-DF7A9280FAC6}" dt="2022-09-15T23:01:18.917" v="25" actId="1037"/>
          <ac:spMkLst>
            <pc:docMk/>
            <pc:sldMk cId="3122071759" sldId="272"/>
            <ac:spMk id="8" creationId="{FDCC72D5-02CD-4048-BC69-14467467900B}"/>
          </ac:spMkLst>
        </pc:spChg>
        <pc:spChg chg="mod">
          <ac:chgData name="Jenny Bednarczyk" userId="7f9c8ffc-95af-4b04-92c4-fd32820764eb" providerId="ADAL" clId="{A95F8B82-11DE-D544-A8F2-DF7A9280FAC6}" dt="2022-09-15T23:02:00.555" v="56" actId="1037"/>
          <ac:spMkLst>
            <pc:docMk/>
            <pc:sldMk cId="3122071759" sldId="272"/>
            <ac:spMk id="9" creationId="{C464DB83-6DEB-43EA-AAE6-1D4F3FB4631F}"/>
          </ac:spMkLst>
        </pc:spChg>
        <pc:spChg chg="mod">
          <ac:chgData name="Jenny Bednarczyk" userId="7f9c8ffc-95af-4b04-92c4-fd32820764eb" providerId="ADAL" clId="{A95F8B82-11DE-D544-A8F2-DF7A9280FAC6}" dt="2022-09-15T23:01:43.527" v="44" actId="1037"/>
          <ac:spMkLst>
            <pc:docMk/>
            <pc:sldMk cId="3122071759" sldId="272"/>
            <ac:spMk id="10" creationId="{E96F6709-8782-4C34-AD80-BC45FB7D7548}"/>
          </ac:spMkLst>
        </pc:spChg>
        <pc:spChg chg="mod">
          <ac:chgData name="Jenny Bednarczyk" userId="7f9c8ffc-95af-4b04-92c4-fd32820764eb" providerId="ADAL" clId="{A95F8B82-11DE-D544-A8F2-DF7A9280FAC6}" dt="2022-09-15T23:01:25.198" v="30" actId="1038"/>
          <ac:spMkLst>
            <pc:docMk/>
            <pc:sldMk cId="3122071759" sldId="272"/>
            <ac:spMk id="11" creationId="{08BEB923-46B8-401D-AD58-C68FCD99E6A9}"/>
          </ac:spMkLst>
        </pc:spChg>
      </pc:sldChg>
      <pc:sldChg chg="modSp mod modCm">
        <pc:chgData name="Jenny Bednarczyk" userId="7f9c8ffc-95af-4b04-92c4-fd32820764eb" providerId="ADAL" clId="{A95F8B82-11DE-D544-A8F2-DF7A9280FAC6}" dt="2022-09-15T23:02:24.307" v="60" actId="1038"/>
        <pc:sldMkLst>
          <pc:docMk/>
          <pc:sldMk cId="2856658848" sldId="273"/>
        </pc:sldMkLst>
        <pc:spChg chg="mod">
          <ac:chgData name="Jenny Bednarczyk" userId="7f9c8ffc-95af-4b04-92c4-fd32820764eb" providerId="ADAL" clId="{A95F8B82-11DE-D544-A8F2-DF7A9280FAC6}" dt="2022-09-15T23:02:18.839" v="58" actId="1038"/>
          <ac:spMkLst>
            <pc:docMk/>
            <pc:sldMk cId="2856658848" sldId="273"/>
            <ac:spMk id="7" creationId="{50426939-EAE7-4A63-A5BA-9E4817FCFCEA}"/>
          </ac:spMkLst>
        </pc:spChg>
        <pc:spChg chg="mod">
          <ac:chgData name="Jenny Bednarczyk" userId="7f9c8ffc-95af-4b04-92c4-fd32820764eb" providerId="ADAL" clId="{A95F8B82-11DE-D544-A8F2-DF7A9280FAC6}" dt="2022-09-15T23:00:11.932" v="2" actId="1038"/>
          <ac:spMkLst>
            <pc:docMk/>
            <pc:sldMk cId="2856658848" sldId="273"/>
            <ac:spMk id="10" creationId="{EFCA8D30-2FE2-4CB5-8D50-C2C938622018}"/>
          </ac:spMkLst>
        </pc:spChg>
        <pc:spChg chg="mod">
          <ac:chgData name="Jenny Bednarczyk" userId="7f9c8ffc-95af-4b04-92c4-fd32820764eb" providerId="ADAL" clId="{A95F8B82-11DE-D544-A8F2-DF7A9280FAC6}" dt="2022-09-15T23:02:24.307" v="60" actId="1038"/>
          <ac:spMkLst>
            <pc:docMk/>
            <pc:sldMk cId="2856658848" sldId="273"/>
            <ac:spMk id="11" creationId="{006C474A-C0C9-4E81-903D-DCCE69BF27B8}"/>
          </ac:spMkLst>
        </pc:spChg>
      </pc:sldChg>
      <pc:sldMasterChg chg="modSldLayout">
        <pc:chgData name="Jenny Bednarczyk" userId="7f9c8ffc-95af-4b04-92c4-fd32820764eb" providerId="ADAL" clId="{A95F8B82-11DE-D544-A8F2-DF7A9280FAC6}" dt="2022-09-15T23:03:46.148" v="70" actId="207"/>
        <pc:sldMasterMkLst>
          <pc:docMk/>
          <pc:sldMasterMk cId="2061204201" sldId="2147483932"/>
        </pc:sldMasterMkLst>
        <pc:sldLayoutChg chg="addSp delSp modSp mod">
          <pc:chgData name="Jenny Bednarczyk" userId="7f9c8ffc-95af-4b04-92c4-fd32820764eb" providerId="ADAL" clId="{A95F8B82-11DE-D544-A8F2-DF7A9280FAC6}" dt="2022-09-15T23:03:46.148" v="70" actId="207"/>
          <pc:sldLayoutMkLst>
            <pc:docMk/>
            <pc:sldMasterMk cId="2061204201" sldId="2147483932"/>
            <pc:sldLayoutMk cId="735354964" sldId="2147483935"/>
          </pc:sldLayoutMkLst>
          <pc:spChg chg="add del mod">
            <ac:chgData name="Jenny Bednarczyk" userId="7f9c8ffc-95af-4b04-92c4-fd32820764eb" providerId="ADAL" clId="{A95F8B82-11DE-D544-A8F2-DF7A9280FAC6}" dt="2022-09-15T23:03:46.148" v="70" actId="207"/>
            <ac:spMkLst>
              <pc:docMk/>
              <pc:sldMasterMk cId="2061204201" sldId="2147483932"/>
              <pc:sldLayoutMk cId="735354964" sldId="2147483935"/>
              <ac:spMk id="28" creationId="{969C153D-6689-4E7D-B0E5-2AAFC39AEDCC}"/>
            </ac:spMkLst>
          </pc:spChg>
          <pc:spChg chg="add del">
            <ac:chgData name="Jenny Bednarczyk" userId="7f9c8ffc-95af-4b04-92c4-fd32820764eb" providerId="ADAL" clId="{A95F8B82-11DE-D544-A8F2-DF7A9280FAC6}" dt="2022-09-15T23:02:57.881" v="65" actId="21"/>
            <ac:spMkLst>
              <pc:docMk/>
              <pc:sldMasterMk cId="2061204201" sldId="2147483932"/>
              <pc:sldLayoutMk cId="735354964" sldId="2147483935"/>
              <ac:spMk id="29" creationId="{05691F7E-B908-419A-8373-96FEBDDA6379}"/>
            </ac:spMkLst>
          </pc:spChg>
          <pc:picChg chg="mod">
            <ac:chgData name="Jenny Bednarczyk" userId="7f9c8ffc-95af-4b04-92c4-fd32820764eb" providerId="ADAL" clId="{A95F8B82-11DE-D544-A8F2-DF7A9280FAC6}" dt="2022-09-15T23:02:57.415" v="64" actId="14100"/>
            <ac:picMkLst>
              <pc:docMk/>
              <pc:sldMasterMk cId="2061204201" sldId="2147483932"/>
              <pc:sldLayoutMk cId="735354964" sldId="2147483935"/>
              <ac:picMk id="6" creationId="{53033684-5A27-BA47-A679-C02C295DAB5E}"/>
            </ac:picMkLst>
          </pc:picChg>
        </pc:sldLayoutChg>
      </pc:sldMasterChg>
    </pc:docChg>
  </pc:docChgLst>
  <pc:docChgLst>
    <pc:chgData name="Jenny Bednarczyk" userId="7f9c8ffc-95af-4b04-92c4-fd32820764eb" providerId="ADAL" clId="{0346861D-03A1-7C45-AB26-DAA60AC8E52F}"/>
    <pc:docChg chg="undo custSel modSld modMainMaster">
      <pc:chgData name="Jenny Bednarczyk" userId="7f9c8ffc-95af-4b04-92c4-fd32820764eb" providerId="ADAL" clId="{0346861D-03A1-7C45-AB26-DAA60AC8E52F}" dt="2022-09-15T15:56:37.598" v="324"/>
      <pc:docMkLst>
        <pc:docMk/>
      </pc:docMkLst>
      <pc:sldChg chg="modSp mod">
        <pc:chgData name="Jenny Bednarczyk" userId="7f9c8ffc-95af-4b04-92c4-fd32820764eb" providerId="ADAL" clId="{0346861D-03A1-7C45-AB26-DAA60AC8E52F}" dt="2022-09-15T15:08:34.209" v="290" actId="1076"/>
        <pc:sldMkLst>
          <pc:docMk/>
          <pc:sldMk cId="3364969616" sldId="270"/>
        </pc:sldMkLst>
        <pc:spChg chg="mod">
          <ac:chgData name="Jenny Bednarczyk" userId="7f9c8ffc-95af-4b04-92c4-fd32820764eb" providerId="ADAL" clId="{0346861D-03A1-7C45-AB26-DAA60AC8E52F}" dt="2022-09-15T15:08:26.049" v="285" actId="20577"/>
          <ac:spMkLst>
            <pc:docMk/>
            <pc:sldMk cId="3364969616" sldId="270"/>
            <ac:spMk id="2" creationId="{FBB27873-725D-43B1-8BB5-E29A67B732CB}"/>
          </ac:spMkLst>
        </pc:spChg>
        <pc:spChg chg="mod">
          <ac:chgData name="Jenny Bednarczyk" userId="7f9c8ffc-95af-4b04-92c4-fd32820764eb" providerId="ADAL" clId="{0346861D-03A1-7C45-AB26-DAA60AC8E52F}" dt="2022-09-15T15:08:34.209" v="290" actId="1076"/>
          <ac:spMkLst>
            <pc:docMk/>
            <pc:sldMk cId="3364969616" sldId="270"/>
            <ac:spMk id="3" creationId="{2BEEA82E-3DD1-4629-8B6A-7DC817D18CD9}"/>
          </ac:spMkLst>
        </pc:spChg>
        <pc:spChg chg="mod">
          <ac:chgData name="Jenny Bednarczyk" userId="7f9c8ffc-95af-4b04-92c4-fd32820764eb" providerId="ADAL" clId="{0346861D-03A1-7C45-AB26-DAA60AC8E52F}" dt="2022-09-15T15:08:28.444" v="287" actId="20577"/>
          <ac:spMkLst>
            <pc:docMk/>
            <pc:sldMk cId="3364969616" sldId="270"/>
            <ac:spMk id="4" creationId="{817C8728-8163-4B15-926E-160E509D402C}"/>
          </ac:spMkLst>
        </pc:spChg>
        <pc:spChg chg="mod">
          <ac:chgData name="Jenny Bednarczyk" userId="7f9c8ffc-95af-4b04-92c4-fd32820764eb" providerId="ADAL" clId="{0346861D-03A1-7C45-AB26-DAA60AC8E52F}" dt="2022-09-15T15:08:29.439" v="288" actId="20577"/>
          <ac:spMkLst>
            <pc:docMk/>
            <pc:sldMk cId="3364969616" sldId="270"/>
            <ac:spMk id="5" creationId="{AFDF3976-7515-4D49-9708-B54359EC2D22}"/>
          </ac:spMkLst>
        </pc:spChg>
      </pc:sldChg>
      <pc:sldChg chg="modSp mod">
        <pc:chgData name="Jenny Bednarczyk" userId="7f9c8ffc-95af-4b04-92c4-fd32820764eb" providerId="ADAL" clId="{0346861D-03A1-7C45-AB26-DAA60AC8E52F}" dt="2022-09-15T15:09:28.123" v="318" actId="1035"/>
        <pc:sldMkLst>
          <pc:docMk/>
          <pc:sldMk cId="565511747" sldId="271"/>
        </pc:sldMkLst>
        <pc:spChg chg="mod">
          <ac:chgData name="Jenny Bednarczyk" userId="7f9c8ffc-95af-4b04-92c4-fd32820764eb" providerId="ADAL" clId="{0346861D-03A1-7C45-AB26-DAA60AC8E52F}" dt="2022-09-15T15:09:28.123" v="318" actId="1035"/>
          <ac:spMkLst>
            <pc:docMk/>
            <pc:sldMk cId="565511747" sldId="271"/>
            <ac:spMk id="2" creationId="{61F4E6D2-44C0-4562-84F6-7A0894EF2ABD}"/>
          </ac:spMkLst>
        </pc:spChg>
        <pc:spChg chg="mod">
          <ac:chgData name="Jenny Bednarczyk" userId="7f9c8ffc-95af-4b04-92c4-fd32820764eb" providerId="ADAL" clId="{0346861D-03A1-7C45-AB26-DAA60AC8E52F}" dt="2022-09-13T20:36:19.070" v="281" actId="2711"/>
          <ac:spMkLst>
            <pc:docMk/>
            <pc:sldMk cId="565511747" sldId="271"/>
            <ac:spMk id="3" creationId="{F0E4374E-01A9-4EFD-B323-3A430E1576CF}"/>
          </ac:spMkLst>
        </pc:spChg>
        <pc:spChg chg="mod">
          <ac:chgData name="Jenny Bednarczyk" userId="7f9c8ffc-95af-4b04-92c4-fd32820764eb" providerId="ADAL" clId="{0346861D-03A1-7C45-AB26-DAA60AC8E52F}" dt="2022-09-15T15:09:28.123" v="318" actId="1035"/>
          <ac:spMkLst>
            <pc:docMk/>
            <pc:sldMk cId="565511747" sldId="271"/>
            <ac:spMk id="4" creationId="{F58EF8A4-8425-48EE-A678-35F587F23FA0}"/>
          </ac:spMkLst>
        </pc:spChg>
        <pc:spChg chg="mod">
          <ac:chgData name="Jenny Bednarczyk" userId="7f9c8ffc-95af-4b04-92c4-fd32820764eb" providerId="ADAL" clId="{0346861D-03A1-7C45-AB26-DAA60AC8E52F}" dt="2022-09-15T15:09:28.123" v="318" actId="1035"/>
          <ac:spMkLst>
            <pc:docMk/>
            <pc:sldMk cId="565511747" sldId="271"/>
            <ac:spMk id="5" creationId="{7B8BB137-8AF1-4F04-949E-684432FA929E}"/>
          </ac:spMkLst>
        </pc:spChg>
        <pc:spChg chg="mod">
          <ac:chgData name="Jenny Bednarczyk" userId="7f9c8ffc-95af-4b04-92c4-fd32820764eb" providerId="ADAL" clId="{0346861D-03A1-7C45-AB26-DAA60AC8E52F}" dt="2022-09-15T15:09:28.123" v="318" actId="1035"/>
          <ac:spMkLst>
            <pc:docMk/>
            <pc:sldMk cId="565511747" sldId="271"/>
            <ac:spMk id="6" creationId="{13705B50-F1BD-48E6-8522-0808B9F62874}"/>
          </ac:spMkLst>
        </pc:spChg>
        <pc:spChg chg="mod">
          <ac:chgData name="Jenny Bednarczyk" userId="7f9c8ffc-95af-4b04-92c4-fd32820764eb" providerId="ADAL" clId="{0346861D-03A1-7C45-AB26-DAA60AC8E52F}" dt="2022-09-15T15:08:49.274" v="297" actId="1037"/>
          <ac:spMkLst>
            <pc:docMk/>
            <pc:sldMk cId="565511747" sldId="271"/>
            <ac:spMk id="7" creationId="{597BD05C-6957-4AB8-A34E-011497B6D6E5}"/>
          </ac:spMkLst>
        </pc:spChg>
        <pc:spChg chg="mod">
          <ac:chgData name="Jenny Bednarczyk" userId="7f9c8ffc-95af-4b04-92c4-fd32820764eb" providerId="ADAL" clId="{0346861D-03A1-7C45-AB26-DAA60AC8E52F}" dt="2022-09-15T15:08:52.165" v="299" actId="1076"/>
          <ac:spMkLst>
            <pc:docMk/>
            <pc:sldMk cId="565511747" sldId="271"/>
            <ac:spMk id="8" creationId="{DE488C28-726B-4B16-8CFF-A2FE8BF2932A}"/>
          </ac:spMkLst>
        </pc:spChg>
        <pc:spChg chg="mod">
          <ac:chgData name="Jenny Bednarczyk" userId="7f9c8ffc-95af-4b04-92c4-fd32820764eb" providerId="ADAL" clId="{0346861D-03A1-7C45-AB26-DAA60AC8E52F}" dt="2022-09-13T20:36:19.070" v="281" actId="2711"/>
          <ac:spMkLst>
            <pc:docMk/>
            <pc:sldMk cId="565511747" sldId="271"/>
            <ac:spMk id="9" creationId="{C71CD6B3-F3EA-415F-AA0B-9F19D3DAEE71}"/>
          </ac:spMkLst>
        </pc:spChg>
        <pc:spChg chg="mod">
          <ac:chgData name="Jenny Bednarczyk" userId="7f9c8ffc-95af-4b04-92c4-fd32820764eb" providerId="ADAL" clId="{0346861D-03A1-7C45-AB26-DAA60AC8E52F}" dt="2022-09-15T15:08:55.413" v="303" actId="1038"/>
          <ac:spMkLst>
            <pc:docMk/>
            <pc:sldMk cId="565511747" sldId="271"/>
            <ac:spMk id="10" creationId="{B2476ECF-EC38-445D-9C8E-2619895EF23F}"/>
          </ac:spMkLst>
        </pc:spChg>
        <pc:spChg chg="mod">
          <ac:chgData name="Jenny Bednarczyk" userId="7f9c8ffc-95af-4b04-92c4-fd32820764eb" providerId="ADAL" clId="{0346861D-03A1-7C45-AB26-DAA60AC8E52F}" dt="2022-09-13T20:36:19.070" v="281" actId="2711"/>
          <ac:spMkLst>
            <pc:docMk/>
            <pc:sldMk cId="565511747" sldId="271"/>
            <ac:spMk id="11" creationId="{7C254497-6981-4175-8FE6-2957F2DF4017}"/>
          </ac:spMkLst>
        </pc:spChg>
        <pc:spChg chg="mod">
          <ac:chgData name="Jenny Bednarczyk" userId="7f9c8ffc-95af-4b04-92c4-fd32820764eb" providerId="ADAL" clId="{0346861D-03A1-7C45-AB26-DAA60AC8E52F}" dt="2022-09-15T15:09:04.478" v="310" actId="1076"/>
          <ac:spMkLst>
            <pc:docMk/>
            <pc:sldMk cId="565511747" sldId="271"/>
            <ac:spMk id="12" creationId="{887918FA-A949-4642-BB7F-DF59657FE7FB}"/>
          </ac:spMkLst>
        </pc:spChg>
      </pc:sldChg>
      <pc:sldChg chg="addSp delSp modSp mod">
        <pc:chgData name="Jenny Bednarczyk" userId="7f9c8ffc-95af-4b04-92c4-fd32820764eb" providerId="ADAL" clId="{0346861D-03A1-7C45-AB26-DAA60AC8E52F}" dt="2022-09-15T15:09:19.595" v="314" actId="1036"/>
        <pc:sldMkLst>
          <pc:docMk/>
          <pc:sldMk cId="3122071759" sldId="272"/>
        </pc:sldMkLst>
        <pc:spChg chg="add del mod">
          <ac:chgData name="Jenny Bednarczyk" userId="7f9c8ffc-95af-4b04-92c4-fd32820764eb" providerId="ADAL" clId="{0346861D-03A1-7C45-AB26-DAA60AC8E52F}" dt="2022-09-13T16:21:02.780" v="194"/>
          <ac:spMkLst>
            <pc:docMk/>
            <pc:sldMk cId="3122071759" sldId="272"/>
            <ac:spMk id="3" creationId="{C7BDC552-EC6F-AAF5-FDA3-70E7DFA3F5A8}"/>
          </ac:spMkLst>
        </pc:spChg>
        <pc:spChg chg="mod">
          <ac:chgData name="Jenny Bednarczyk" userId="7f9c8ffc-95af-4b04-92c4-fd32820764eb" providerId="ADAL" clId="{0346861D-03A1-7C45-AB26-DAA60AC8E52F}" dt="2022-09-15T15:09:19.595" v="314" actId="1036"/>
          <ac:spMkLst>
            <pc:docMk/>
            <pc:sldMk cId="3122071759" sldId="272"/>
            <ac:spMk id="4" creationId="{04281EA9-4654-451B-BBF7-3A29A68E6CE3}"/>
          </ac:spMkLst>
        </pc:spChg>
        <pc:spChg chg="mod">
          <ac:chgData name="Jenny Bednarczyk" userId="7f9c8ffc-95af-4b04-92c4-fd32820764eb" providerId="ADAL" clId="{0346861D-03A1-7C45-AB26-DAA60AC8E52F}" dt="2022-09-13T20:36:30.218" v="282" actId="2711"/>
          <ac:spMkLst>
            <pc:docMk/>
            <pc:sldMk cId="3122071759" sldId="272"/>
            <ac:spMk id="5" creationId="{30C2E46E-CD44-4A6A-BAA8-AE001C9AF762}"/>
          </ac:spMkLst>
        </pc:spChg>
        <pc:spChg chg="mod">
          <ac:chgData name="Jenny Bednarczyk" userId="7f9c8ffc-95af-4b04-92c4-fd32820764eb" providerId="ADAL" clId="{0346861D-03A1-7C45-AB26-DAA60AC8E52F}" dt="2022-09-13T20:36:30.218" v="282" actId="2711"/>
          <ac:spMkLst>
            <pc:docMk/>
            <pc:sldMk cId="3122071759" sldId="272"/>
            <ac:spMk id="6" creationId="{C8C1A3B7-92E7-4C7B-B393-DE5E45074B51}"/>
          </ac:spMkLst>
        </pc:spChg>
        <pc:spChg chg="mod">
          <ac:chgData name="Jenny Bednarczyk" userId="7f9c8ffc-95af-4b04-92c4-fd32820764eb" providerId="ADAL" clId="{0346861D-03A1-7C45-AB26-DAA60AC8E52F}" dt="2022-09-15T15:09:19.595" v="314" actId="1036"/>
          <ac:spMkLst>
            <pc:docMk/>
            <pc:sldMk cId="3122071759" sldId="272"/>
            <ac:spMk id="7" creationId="{128939A3-FF53-4047-BF86-CEAAC020A164}"/>
          </ac:spMkLst>
        </pc:spChg>
        <pc:spChg chg="mod">
          <ac:chgData name="Jenny Bednarczyk" userId="7f9c8ffc-95af-4b04-92c4-fd32820764eb" providerId="ADAL" clId="{0346861D-03A1-7C45-AB26-DAA60AC8E52F}" dt="2022-09-15T15:09:19.595" v="314" actId="1036"/>
          <ac:spMkLst>
            <pc:docMk/>
            <pc:sldMk cId="3122071759" sldId="272"/>
            <ac:spMk id="8" creationId="{FDCC72D5-02CD-4048-BC69-14467467900B}"/>
          </ac:spMkLst>
        </pc:spChg>
        <pc:spChg chg="mod">
          <ac:chgData name="Jenny Bednarczyk" userId="7f9c8ffc-95af-4b04-92c4-fd32820764eb" providerId="ADAL" clId="{0346861D-03A1-7C45-AB26-DAA60AC8E52F}" dt="2022-09-15T15:09:19.595" v="314" actId="1036"/>
          <ac:spMkLst>
            <pc:docMk/>
            <pc:sldMk cId="3122071759" sldId="272"/>
            <ac:spMk id="9" creationId="{C464DB83-6DEB-43EA-AAE6-1D4F3FB4631F}"/>
          </ac:spMkLst>
        </pc:spChg>
        <pc:spChg chg="mod">
          <ac:chgData name="Jenny Bednarczyk" userId="7f9c8ffc-95af-4b04-92c4-fd32820764eb" providerId="ADAL" clId="{0346861D-03A1-7C45-AB26-DAA60AC8E52F}" dt="2022-09-13T20:36:30.218" v="282" actId="2711"/>
          <ac:spMkLst>
            <pc:docMk/>
            <pc:sldMk cId="3122071759" sldId="272"/>
            <ac:spMk id="10" creationId="{E96F6709-8782-4C34-AD80-BC45FB7D7548}"/>
          </ac:spMkLst>
        </pc:spChg>
        <pc:spChg chg="mod">
          <ac:chgData name="Jenny Bednarczyk" userId="7f9c8ffc-95af-4b04-92c4-fd32820764eb" providerId="ADAL" clId="{0346861D-03A1-7C45-AB26-DAA60AC8E52F}" dt="2022-09-13T20:36:30.218" v="282" actId="2711"/>
          <ac:spMkLst>
            <pc:docMk/>
            <pc:sldMk cId="3122071759" sldId="272"/>
            <ac:spMk id="11" creationId="{08BEB923-46B8-401D-AD58-C68FCD99E6A9}"/>
          </ac:spMkLst>
        </pc:spChg>
        <pc:spChg chg="add del mod">
          <ac:chgData name="Jenny Bednarczyk" userId="7f9c8ffc-95af-4b04-92c4-fd32820764eb" providerId="ADAL" clId="{0346861D-03A1-7C45-AB26-DAA60AC8E52F}" dt="2022-09-13T16:21:04.126" v="196"/>
          <ac:spMkLst>
            <pc:docMk/>
            <pc:sldMk cId="3122071759" sldId="272"/>
            <ac:spMk id="13" creationId="{2981DAB5-2CCD-2E7C-EB8D-01261CA89BF9}"/>
          </ac:spMkLst>
        </pc:spChg>
      </pc:sldChg>
      <pc:sldChg chg="modSp mod">
        <pc:chgData name="Jenny Bednarczyk" userId="7f9c8ffc-95af-4b04-92c4-fd32820764eb" providerId="ADAL" clId="{0346861D-03A1-7C45-AB26-DAA60AC8E52F}" dt="2022-09-13T20:35:58.961" v="279" actId="2711"/>
        <pc:sldMkLst>
          <pc:docMk/>
          <pc:sldMk cId="2856658848" sldId="273"/>
        </pc:sldMkLst>
        <pc:spChg chg="mod">
          <ac:chgData name="Jenny Bednarczyk" userId="7f9c8ffc-95af-4b04-92c4-fd32820764eb" providerId="ADAL" clId="{0346861D-03A1-7C45-AB26-DAA60AC8E52F}" dt="2022-09-13T20:35:58.961" v="279" actId="2711"/>
          <ac:spMkLst>
            <pc:docMk/>
            <pc:sldMk cId="2856658848" sldId="273"/>
            <ac:spMk id="6" creationId="{5C72911E-CEFC-42B4-8C16-D8EC6A6A599C}"/>
          </ac:spMkLst>
        </pc:spChg>
        <pc:spChg chg="mod">
          <ac:chgData name="Jenny Bednarczyk" userId="7f9c8ffc-95af-4b04-92c4-fd32820764eb" providerId="ADAL" clId="{0346861D-03A1-7C45-AB26-DAA60AC8E52F}" dt="2022-09-13T20:35:58.961" v="279" actId="2711"/>
          <ac:spMkLst>
            <pc:docMk/>
            <pc:sldMk cId="2856658848" sldId="273"/>
            <ac:spMk id="7" creationId="{50426939-EAE7-4A63-A5BA-9E4817FCFCEA}"/>
          </ac:spMkLst>
        </pc:spChg>
        <pc:spChg chg="mod">
          <ac:chgData name="Jenny Bednarczyk" userId="7f9c8ffc-95af-4b04-92c4-fd32820764eb" providerId="ADAL" clId="{0346861D-03A1-7C45-AB26-DAA60AC8E52F}" dt="2022-09-13T20:35:58.961" v="279" actId="2711"/>
          <ac:spMkLst>
            <pc:docMk/>
            <pc:sldMk cId="2856658848" sldId="273"/>
            <ac:spMk id="10" creationId="{EFCA8D30-2FE2-4CB5-8D50-C2C938622018}"/>
          </ac:spMkLst>
        </pc:spChg>
        <pc:spChg chg="mod">
          <ac:chgData name="Jenny Bednarczyk" userId="7f9c8ffc-95af-4b04-92c4-fd32820764eb" providerId="ADAL" clId="{0346861D-03A1-7C45-AB26-DAA60AC8E52F}" dt="2022-09-13T20:35:58.961" v="279" actId="2711"/>
          <ac:spMkLst>
            <pc:docMk/>
            <pc:sldMk cId="2856658848" sldId="273"/>
            <ac:spMk id="11" creationId="{006C474A-C0C9-4E81-903D-DCCE69BF27B8}"/>
          </ac:spMkLst>
        </pc:spChg>
        <pc:spChg chg="mod">
          <ac:chgData name="Jenny Bednarczyk" userId="7f9c8ffc-95af-4b04-92c4-fd32820764eb" providerId="ADAL" clId="{0346861D-03A1-7C45-AB26-DAA60AC8E52F}" dt="2022-09-13T20:35:58.961" v="279" actId="2711"/>
          <ac:spMkLst>
            <pc:docMk/>
            <pc:sldMk cId="2856658848" sldId="273"/>
            <ac:spMk id="16" creationId="{A58DB08A-ADC9-448B-B796-5BDA6F01AAFE}"/>
          </ac:spMkLst>
        </pc:spChg>
        <pc:spChg chg="mod">
          <ac:chgData name="Jenny Bednarczyk" userId="7f9c8ffc-95af-4b04-92c4-fd32820764eb" providerId="ADAL" clId="{0346861D-03A1-7C45-AB26-DAA60AC8E52F}" dt="2022-09-13T20:35:58.961" v="279" actId="2711"/>
          <ac:spMkLst>
            <pc:docMk/>
            <pc:sldMk cId="2856658848" sldId="273"/>
            <ac:spMk id="17" creationId="{2794596F-CCB6-4CEF-9D21-4D0120811A89}"/>
          </ac:spMkLst>
        </pc:spChg>
        <pc:spChg chg="mod">
          <ac:chgData name="Jenny Bednarczyk" userId="7f9c8ffc-95af-4b04-92c4-fd32820764eb" providerId="ADAL" clId="{0346861D-03A1-7C45-AB26-DAA60AC8E52F}" dt="2022-09-13T20:35:58.961" v="279" actId="2711"/>
          <ac:spMkLst>
            <pc:docMk/>
            <pc:sldMk cId="2856658848" sldId="273"/>
            <ac:spMk id="18" creationId="{DE8DE970-051E-41A2-A87D-1E575D3AB58F}"/>
          </ac:spMkLst>
        </pc:spChg>
        <pc:spChg chg="mod">
          <ac:chgData name="Jenny Bednarczyk" userId="7f9c8ffc-95af-4b04-92c4-fd32820764eb" providerId="ADAL" clId="{0346861D-03A1-7C45-AB26-DAA60AC8E52F}" dt="2022-09-13T20:35:58.961" v="279" actId="2711"/>
          <ac:spMkLst>
            <pc:docMk/>
            <pc:sldMk cId="2856658848" sldId="273"/>
            <ac:spMk id="19" creationId="{5901BC7A-F805-4F59-A2CF-E2D3E6CC74B8}"/>
          </ac:spMkLst>
        </pc:spChg>
        <pc:spChg chg="mod">
          <ac:chgData name="Jenny Bednarczyk" userId="7f9c8ffc-95af-4b04-92c4-fd32820764eb" providerId="ADAL" clId="{0346861D-03A1-7C45-AB26-DAA60AC8E52F}" dt="2022-09-13T20:35:58.961" v="279" actId="2711"/>
          <ac:spMkLst>
            <pc:docMk/>
            <pc:sldMk cId="2856658848" sldId="273"/>
            <ac:spMk id="20" creationId="{4AD396D2-A02A-4AFB-A313-973B86E15C12}"/>
          </ac:spMkLst>
        </pc:spChg>
      </pc:sldChg>
      <pc:sldMasterChg chg="addSp delSp modSp mod modSldLayout">
        <pc:chgData name="Jenny Bednarczyk" userId="7f9c8ffc-95af-4b04-92c4-fd32820764eb" providerId="ADAL" clId="{0346861D-03A1-7C45-AB26-DAA60AC8E52F}" dt="2022-09-15T15:56:34.406" v="322"/>
        <pc:sldMasterMkLst>
          <pc:docMk/>
          <pc:sldMasterMk cId="81249815" sldId="2147483686"/>
        </pc:sldMasterMkLst>
        <pc:spChg chg="add mod">
          <ac:chgData name="Jenny Bednarczyk" userId="7f9c8ffc-95af-4b04-92c4-fd32820764eb" providerId="ADAL" clId="{0346861D-03A1-7C45-AB26-DAA60AC8E52F}" dt="2022-09-15T15:56:34.406" v="322"/>
          <ac:spMkLst>
            <pc:docMk/>
            <pc:sldMasterMk cId="81249815" sldId="2147483686"/>
            <ac:spMk id="2" creationId="{41F59FDC-0E91-B8C8-E69C-D4660224AD80}"/>
          </ac:spMkLst>
        </pc:spChg>
        <pc:spChg chg="del">
          <ac:chgData name="Jenny Bednarczyk" userId="7f9c8ffc-95af-4b04-92c4-fd32820764eb" providerId="ADAL" clId="{0346861D-03A1-7C45-AB26-DAA60AC8E52F}" dt="2022-09-15T15:56:27.090" v="319" actId="21"/>
          <ac:spMkLst>
            <pc:docMk/>
            <pc:sldMasterMk cId="81249815" sldId="2147483686"/>
            <ac:spMk id="8" creationId="{FB301D53-BFA0-4B34-BF5A-C5389FC181A2}"/>
          </ac:spMkLst>
        </pc:spChg>
        <pc:spChg chg="mod">
          <ac:chgData name="Jenny Bednarczyk" userId="7f9c8ffc-95af-4b04-92c4-fd32820764eb" providerId="ADAL" clId="{0346861D-03A1-7C45-AB26-DAA60AC8E52F}" dt="2022-09-13T16:12:21.375" v="23" actId="20577"/>
          <ac:spMkLst>
            <pc:docMk/>
            <pc:sldMasterMk cId="81249815" sldId="2147483686"/>
            <ac:spMk id="9" creationId="{49D9DE29-FE9C-40EC-8B4D-CCE5F750AD82}"/>
          </ac:spMkLst>
        </pc:spChg>
        <pc:sldLayoutChg chg="modSp mod">
          <pc:chgData name="Jenny Bednarczyk" userId="7f9c8ffc-95af-4b04-92c4-fd32820764eb" providerId="ADAL" clId="{0346861D-03A1-7C45-AB26-DAA60AC8E52F}" dt="2022-09-13T16:16:40.085" v="86" actId="1035"/>
          <pc:sldLayoutMkLst>
            <pc:docMk/>
            <pc:sldMasterMk cId="81249815" sldId="2147483686"/>
            <pc:sldLayoutMk cId="4015695618" sldId="2147483879"/>
          </pc:sldLayoutMkLst>
          <pc:grpChg chg="mod">
            <ac:chgData name="Jenny Bednarczyk" userId="7f9c8ffc-95af-4b04-92c4-fd32820764eb" providerId="ADAL" clId="{0346861D-03A1-7C45-AB26-DAA60AC8E52F}" dt="2022-09-13T16:16:40.085" v="86" actId="1035"/>
            <ac:grpSpMkLst>
              <pc:docMk/>
              <pc:sldMasterMk cId="81249815" sldId="2147483686"/>
              <pc:sldLayoutMk cId="4015695618" sldId="2147483879"/>
              <ac:grpSpMk id="8" creationId="{81342BD4-9F09-4E65-8EF8-92BE78572F95}"/>
            </ac:grpSpMkLst>
          </pc:grpChg>
          <pc:picChg chg="mod">
            <ac:chgData name="Jenny Bednarczyk" userId="7f9c8ffc-95af-4b04-92c4-fd32820764eb" providerId="ADAL" clId="{0346861D-03A1-7C45-AB26-DAA60AC8E52F}" dt="2022-09-13T16:16:40.085" v="86" actId="1035"/>
            <ac:picMkLst>
              <pc:docMk/>
              <pc:sldMasterMk cId="81249815" sldId="2147483686"/>
              <pc:sldLayoutMk cId="4015695618" sldId="2147483879"/>
              <ac:picMk id="22" creationId="{218E2055-11C1-4765-8F35-6C751CED26BE}"/>
            </ac:picMkLst>
          </pc:picChg>
          <pc:picChg chg="mod">
            <ac:chgData name="Jenny Bednarczyk" userId="7f9c8ffc-95af-4b04-92c4-fd32820764eb" providerId="ADAL" clId="{0346861D-03A1-7C45-AB26-DAA60AC8E52F}" dt="2022-09-13T16:16:40.085" v="86" actId="1035"/>
            <ac:picMkLst>
              <pc:docMk/>
              <pc:sldMasterMk cId="81249815" sldId="2147483686"/>
              <pc:sldLayoutMk cId="4015695618" sldId="2147483879"/>
              <ac:picMk id="24" creationId="{BC6885BE-8B85-4E3A-9D87-2D21F9CD9525}"/>
            </ac:picMkLst>
          </pc:picChg>
        </pc:sldLayoutChg>
      </pc:sldMasterChg>
      <pc:sldMasterChg chg="addSp delSp modSp mod modSldLayout">
        <pc:chgData name="Jenny Bednarczyk" userId="7f9c8ffc-95af-4b04-92c4-fd32820764eb" providerId="ADAL" clId="{0346861D-03A1-7C45-AB26-DAA60AC8E52F}" dt="2022-09-15T15:56:35.784" v="323"/>
        <pc:sldMasterMkLst>
          <pc:docMk/>
          <pc:sldMasterMk cId="2061204201" sldId="2147483932"/>
        </pc:sldMasterMkLst>
        <pc:spChg chg="add mod">
          <ac:chgData name="Jenny Bednarczyk" userId="7f9c8ffc-95af-4b04-92c4-fd32820764eb" providerId="ADAL" clId="{0346861D-03A1-7C45-AB26-DAA60AC8E52F}" dt="2022-09-15T15:56:35.784" v="323"/>
          <ac:spMkLst>
            <pc:docMk/>
            <pc:sldMasterMk cId="2061204201" sldId="2147483932"/>
            <ac:spMk id="2" creationId="{8B13BB13-8D57-D1B8-F3E4-7CCE3BC4D9FA}"/>
          </ac:spMkLst>
        </pc:spChg>
        <pc:spChg chg="del">
          <ac:chgData name="Jenny Bednarczyk" userId="7f9c8ffc-95af-4b04-92c4-fd32820764eb" providerId="ADAL" clId="{0346861D-03A1-7C45-AB26-DAA60AC8E52F}" dt="2022-09-15T15:56:28.118" v="320" actId="21"/>
          <ac:spMkLst>
            <pc:docMk/>
            <pc:sldMasterMk cId="2061204201" sldId="2147483932"/>
            <ac:spMk id="8" creationId="{FB301D53-BFA0-4B34-BF5A-C5389FC181A2}"/>
          </ac:spMkLst>
        </pc:spChg>
        <pc:spChg chg="mod">
          <ac:chgData name="Jenny Bednarczyk" userId="7f9c8ffc-95af-4b04-92c4-fd32820764eb" providerId="ADAL" clId="{0346861D-03A1-7C45-AB26-DAA60AC8E52F}" dt="2022-09-13T16:12:40.999" v="24"/>
          <ac:spMkLst>
            <pc:docMk/>
            <pc:sldMasterMk cId="2061204201" sldId="2147483932"/>
            <ac:spMk id="9" creationId="{49D9DE29-FE9C-40EC-8B4D-CCE5F750AD82}"/>
          </ac:spMkLst>
        </pc:spChg>
        <pc:sldLayoutChg chg="addSp modSp mod">
          <pc:chgData name="Jenny Bednarczyk" userId="7f9c8ffc-95af-4b04-92c4-fd32820764eb" providerId="ADAL" clId="{0346861D-03A1-7C45-AB26-DAA60AC8E52F}" dt="2022-09-13T16:19:01.881" v="149" actId="1076"/>
          <pc:sldLayoutMkLst>
            <pc:docMk/>
            <pc:sldMasterMk cId="2061204201" sldId="2147483932"/>
            <pc:sldLayoutMk cId="735354964" sldId="2147483935"/>
          </pc:sldLayoutMkLst>
          <pc:spChg chg="add mod">
            <ac:chgData name="Jenny Bednarczyk" userId="7f9c8ffc-95af-4b04-92c4-fd32820764eb" providerId="ADAL" clId="{0346861D-03A1-7C45-AB26-DAA60AC8E52F}" dt="2022-09-13T16:18:17.218" v="136" actId="1036"/>
            <ac:spMkLst>
              <pc:docMk/>
              <pc:sldMasterMk cId="2061204201" sldId="2147483932"/>
              <pc:sldLayoutMk cId="735354964" sldId="2147483935"/>
              <ac:spMk id="4" creationId="{30E48457-5F10-3FBA-73D1-840E7A7A3ABE}"/>
            </ac:spMkLst>
          </pc:spChg>
          <pc:spChg chg="mod">
            <ac:chgData name="Jenny Bednarczyk" userId="7f9c8ffc-95af-4b04-92c4-fd32820764eb" providerId="ADAL" clId="{0346861D-03A1-7C45-AB26-DAA60AC8E52F}" dt="2022-09-13T16:18:21.995" v="138" actId="1038"/>
            <ac:spMkLst>
              <pc:docMk/>
              <pc:sldMasterMk cId="2061204201" sldId="2147483932"/>
              <pc:sldLayoutMk cId="735354964" sldId="2147483935"/>
              <ac:spMk id="29" creationId="{05691F7E-B908-419A-8373-96FEBDDA6379}"/>
            </ac:spMkLst>
          </pc:spChg>
          <pc:spChg chg="mod">
            <ac:chgData name="Jenny Bednarczyk" userId="7f9c8ffc-95af-4b04-92c4-fd32820764eb" providerId="ADAL" clId="{0346861D-03A1-7C45-AB26-DAA60AC8E52F}" dt="2022-09-13T16:18:49.186" v="147" actId="1036"/>
            <ac:spMkLst>
              <pc:docMk/>
              <pc:sldMasterMk cId="2061204201" sldId="2147483932"/>
              <pc:sldLayoutMk cId="735354964" sldId="2147483935"/>
              <ac:spMk id="55" creationId="{3560F7DF-6806-F645-8BDC-3473353945CD}"/>
            </ac:spMkLst>
          </pc:spChg>
          <pc:grpChg chg="mod">
            <ac:chgData name="Jenny Bednarczyk" userId="7f9c8ffc-95af-4b04-92c4-fd32820764eb" providerId="ADAL" clId="{0346861D-03A1-7C45-AB26-DAA60AC8E52F}" dt="2022-09-13T16:19:01.881" v="149" actId="1076"/>
            <ac:grpSpMkLst>
              <pc:docMk/>
              <pc:sldMasterMk cId="2061204201" sldId="2147483932"/>
              <pc:sldLayoutMk cId="735354964" sldId="2147483935"/>
              <ac:grpSpMk id="20" creationId="{D667D8F7-6D5E-467F-AEA8-41680714BCF5}"/>
            </ac:grpSpMkLst>
          </pc:grpChg>
          <pc:picChg chg="add mod modCrop">
            <ac:chgData name="Jenny Bednarczyk" userId="7f9c8ffc-95af-4b04-92c4-fd32820764eb" providerId="ADAL" clId="{0346861D-03A1-7C45-AB26-DAA60AC8E52F}" dt="2022-09-13T16:17:58.363" v="129" actId="1076"/>
            <ac:picMkLst>
              <pc:docMk/>
              <pc:sldMasterMk cId="2061204201" sldId="2147483932"/>
              <pc:sldLayoutMk cId="735354964" sldId="2147483935"/>
              <ac:picMk id="3" creationId="{B0E5B5B2-D9C4-D927-EB4F-9A640CDA289C}"/>
            </ac:picMkLst>
          </pc:picChg>
          <pc:picChg chg="mod modCrop">
            <ac:chgData name="Jenny Bednarczyk" userId="7f9c8ffc-95af-4b04-92c4-fd32820764eb" providerId="ADAL" clId="{0346861D-03A1-7C45-AB26-DAA60AC8E52F}" dt="2022-09-13T16:18:05.901" v="131" actId="732"/>
            <ac:picMkLst>
              <pc:docMk/>
              <pc:sldMasterMk cId="2061204201" sldId="2147483932"/>
              <pc:sldLayoutMk cId="735354964" sldId="2147483935"/>
              <ac:picMk id="30" creationId="{ED4EC101-3445-4CA9-AEC5-154943C120F1}"/>
            </ac:picMkLst>
          </pc:picChg>
        </pc:sldLayoutChg>
        <pc:sldLayoutChg chg="modSp mod">
          <pc:chgData name="Jenny Bednarczyk" userId="7f9c8ffc-95af-4b04-92c4-fd32820764eb" providerId="ADAL" clId="{0346861D-03A1-7C45-AB26-DAA60AC8E52F}" dt="2022-09-13T16:17:15.299" v="107" actId="1076"/>
          <pc:sldLayoutMkLst>
            <pc:docMk/>
            <pc:sldMasterMk cId="2061204201" sldId="2147483932"/>
            <pc:sldLayoutMk cId="219630552" sldId="2147483936"/>
          </pc:sldLayoutMkLst>
          <pc:grpChg chg="mod">
            <ac:chgData name="Jenny Bednarczyk" userId="7f9c8ffc-95af-4b04-92c4-fd32820764eb" providerId="ADAL" clId="{0346861D-03A1-7C45-AB26-DAA60AC8E52F}" dt="2022-09-13T16:17:15.299" v="107" actId="1076"/>
            <ac:grpSpMkLst>
              <pc:docMk/>
              <pc:sldMasterMk cId="2061204201" sldId="2147483932"/>
              <pc:sldLayoutMk cId="219630552" sldId="2147483936"/>
              <ac:grpSpMk id="19" creationId="{A7951E66-2DF4-4476-8733-75AF15204A15}"/>
            </ac:grpSpMkLst>
          </pc:grpChg>
          <pc:picChg chg="mod">
            <ac:chgData name="Jenny Bednarczyk" userId="7f9c8ffc-95af-4b04-92c4-fd32820764eb" providerId="ADAL" clId="{0346861D-03A1-7C45-AB26-DAA60AC8E52F}" dt="2022-09-13T16:16:56.049" v="87" actId="14100"/>
            <ac:picMkLst>
              <pc:docMk/>
              <pc:sldMasterMk cId="2061204201" sldId="2147483932"/>
              <pc:sldLayoutMk cId="219630552" sldId="2147483936"/>
              <ac:picMk id="3" creationId="{E86FA4DC-E9B5-614A-8CDE-15DC3DA4192B}"/>
            </ac:picMkLst>
          </pc:picChg>
          <pc:picChg chg="mod">
            <ac:chgData name="Jenny Bednarczyk" userId="7f9c8ffc-95af-4b04-92c4-fd32820764eb" providerId="ADAL" clId="{0346861D-03A1-7C45-AB26-DAA60AC8E52F}" dt="2022-09-13T16:17:11.949" v="105" actId="1076"/>
            <ac:picMkLst>
              <pc:docMk/>
              <pc:sldMasterMk cId="2061204201" sldId="2147483932"/>
              <pc:sldLayoutMk cId="219630552" sldId="2147483936"/>
              <ac:picMk id="5" creationId="{D4A8B064-F439-754A-ACD9-D3D2936B1693}"/>
            </ac:picMkLst>
          </pc:picChg>
        </pc:sldLayoutChg>
      </pc:sldMasterChg>
      <pc:sldMasterChg chg="addSp delSp modSp mod modSldLayout">
        <pc:chgData name="Jenny Bednarczyk" userId="7f9c8ffc-95af-4b04-92c4-fd32820764eb" providerId="ADAL" clId="{0346861D-03A1-7C45-AB26-DAA60AC8E52F}" dt="2022-09-15T15:56:37.598" v="324"/>
        <pc:sldMasterMkLst>
          <pc:docMk/>
          <pc:sldMasterMk cId="2395162255" sldId="2147483937"/>
        </pc:sldMasterMkLst>
        <pc:spChg chg="add mod">
          <ac:chgData name="Jenny Bednarczyk" userId="7f9c8ffc-95af-4b04-92c4-fd32820764eb" providerId="ADAL" clId="{0346861D-03A1-7C45-AB26-DAA60AC8E52F}" dt="2022-09-15T15:56:37.598" v="324"/>
          <ac:spMkLst>
            <pc:docMk/>
            <pc:sldMasterMk cId="2395162255" sldId="2147483937"/>
            <ac:spMk id="2" creationId="{82ECC07E-43C9-6A16-4605-39DA303450D0}"/>
          </ac:spMkLst>
        </pc:spChg>
        <pc:spChg chg="del">
          <ac:chgData name="Jenny Bednarczyk" userId="7f9c8ffc-95af-4b04-92c4-fd32820764eb" providerId="ADAL" clId="{0346861D-03A1-7C45-AB26-DAA60AC8E52F}" dt="2022-09-15T15:56:29.600" v="321" actId="21"/>
          <ac:spMkLst>
            <pc:docMk/>
            <pc:sldMasterMk cId="2395162255" sldId="2147483937"/>
            <ac:spMk id="8" creationId="{FB301D53-BFA0-4B34-BF5A-C5389FC181A2}"/>
          </ac:spMkLst>
        </pc:spChg>
        <pc:spChg chg="mod">
          <ac:chgData name="Jenny Bednarczyk" userId="7f9c8ffc-95af-4b04-92c4-fd32820764eb" providerId="ADAL" clId="{0346861D-03A1-7C45-AB26-DAA60AC8E52F}" dt="2022-09-13T16:13:18.494" v="25"/>
          <ac:spMkLst>
            <pc:docMk/>
            <pc:sldMasterMk cId="2395162255" sldId="2147483937"/>
            <ac:spMk id="9" creationId="{49D9DE29-FE9C-40EC-8B4D-CCE5F750AD82}"/>
          </ac:spMkLst>
        </pc:spChg>
        <pc:sldLayoutChg chg="addSp delSp modSp mod">
          <pc:chgData name="Jenny Bednarczyk" userId="7f9c8ffc-95af-4b04-92c4-fd32820764eb" providerId="ADAL" clId="{0346861D-03A1-7C45-AB26-DAA60AC8E52F}" dt="2022-09-13T16:21:27.413" v="203" actId="1035"/>
          <pc:sldLayoutMkLst>
            <pc:docMk/>
            <pc:sldMasterMk cId="2395162255" sldId="2147483937"/>
            <pc:sldLayoutMk cId="3788634099" sldId="2147483938"/>
          </pc:sldLayoutMkLst>
          <pc:spChg chg="add del mod">
            <ac:chgData name="Jenny Bednarczyk" userId="7f9c8ffc-95af-4b04-92c4-fd32820764eb" providerId="ADAL" clId="{0346861D-03A1-7C45-AB26-DAA60AC8E52F}" dt="2022-09-13T16:11:57.265" v="16"/>
            <ac:spMkLst>
              <pc:docMk/>
              <pc:sldMasterMk cId="2395162255" sldId="2147483937"/>
              <pc:sldLayoutMk cId="3788634099" sldId="2147483938"/>
              <ac:spMk id="3" creationId="{1D945040-6117-D936-36FF-F11F71A94012}"/>
            </ac:spMkLst>
          </pc:spChg>
          <pc:grpChg chg="mod">
            <ac:chgData name="Jenny Bednarczyk" userId="7f9c8ffc-95af-4b04-92c4-fd32820764eb" providerId="ADAL" clId="{0346861D-03A1-7C45-AB26-DAA60AC8E52F}" dt="2022-09-13T16:21:27.413" v="203" actId="1035"/>
            <ac:grpSpMkLst>
              <pc:docMk/>
              <pc:sldMasterMk cId="2395162255" sldId="2147483937"/>
              <pc:sldLayoutMk cId="3788634099" sldId="2147483938"/>
              <ac:grpSpMk id="21" creationId="{8EE08C35-CE00-4EF0-B996-A65FE58A9E46}"/>
            </ac:grpSpMkLst>
          </pc:grpChg>
          <pc:picChg chg="mod">
            <ac:chgData name="Jenny Bednarczyk" userId="7f9c8ffc-95af-4b04-92c4-fd32820764eb" providerId="ADAL" clId="{0346861D-03A1-7C45-AB26-DAA60AC8E52F}" dt="2022-09-13T16:21:27.413" v="203" actId="1035"/>
            <ac:picMkLst>
              <pc:docMk/>
              <pc:sldMasterMk cId="2395162255" sldId="2147483937"/>
              <pc:sldLayoutMk cId="3788634099" sldId="2147483938"/>
              <ac:picMk id="16" creationId="{1E507673-079C-4904-8915-A6736EAF2DE2}"/>
            </ac:picMkLst>
          </pc:picChg>
          <pc:picChg chg="mod">
            <ac:chgData name="Jenny Bednarczyk" userId="7f9c8ffc-95af-4b04-92c4-fd32820764eb" providerId="ADAL" clId="{0346861D-03A1-7C45-AB26-DAA60AC8E52F}" dt="2022-09-13T16:21:27.413" v="203" actId="1035"/>
            <ac:picMkLst>
              <pc:docMk/>
              <pc:sldMasterMk cId="2395162255" sldId="2147483937"/>
              <pc:sldLayoutMk cId="3788634099" sldId="2147483938"/>
              <ac:picMk id="20" creationId="{97A8CECA-94C6-4FB1-82CC-78A3C0B30093}"/>
            </ac:picMkLst>
          </pc:picChg>
          <pc:picChg chg="mod">
            <ac:chgData name="Jenny Bednarczyk" userId="7f9c8ffc-95af-4b04-92c4-fd32820764eb" providerId="ADAL" clId="{0346861D-03A1-7C45-AB26-DAA60AC8E52F}" dt="2022-09-13T16:21:27.413" v="203" actId="1035"/>
            <ac:picMkLst>
              <pc:docMk/>
              <pc:sldMasterMk cId="2395162255" sldId="2147483937"/>
              <pc:sldLayoutMk cId="3788634099" sldId="2147483938"/>
              <ac:picMk id="29" creationId="{2DEE857C-1D3D-48B8-8865-E8CC948303A4}"/>
            </ac:picMkLst>
          </pc:picChg>
        </pc:sldLayoutChg>
      </pc:sldMasterChg>
    </pc:docChg>
  </pc:docChgLst>
  <pc:docChgLst>
    <pc:chgData name="Niki Damiani" userId="S::niki.damiani@advantagesolutions.net::a0ec21ec-40ec-47dc-9e74-573d14d95d81" providerId="AD" clId="Web-{D50DFB98-FA9C-9D6F-E038-4ECD35592FA4}"/>
    <pc:docChg chg="mod">
      <pc:chgData name="Niki Damiani" userId="S::niki.damiani@advantagesolutions.net::a0ec21ec-40ec-47dc-9e74-573d14d95d81" providerId="AD" clId="Web-{D50DFB98-FA9C-9D6F-E038-4ECD35592FA4}" dt="2022-09-15T17:32:13.528" v="8"/>
      <pc:docMkLst>
        <pc:docMk/>
      </pc:docMkLst>
      <pc:sldChg chg="addCm modCm">
        <pc:chgData name="Niki Damiani" userId="S::niki.damiani@advantagesolutions.net::a0ec21ec-40ec-47dc-9e74-573d14d95d81" providerId="AD" clId="Web-{D50DFB98-FA9C-9D6F-E038-4ECD35592FA4}" dt="2022-09-15T17:32:13.528" v="8"/>
        <pc:sldMkLst>
          <pc:docMk/>
          <pc:sldMk cId="565511747" sldId="271"/>
        </pc:sldMkLst>
      </pc:sldChg>
      <pc:sldChg chg="addCm delCm modCm">
        <pc:chgData name="Niki Damiani" userId="S::niki.damiani@advantagesolutions.net::a0ec21ec-40ec-47dc-9e74-573d14d95d81" providerId="AD" clId="Web-{D50DFB98-FA9C-9D6F-E038-4ECD35592FA4}" dt="2022-09-15T17:31:50.325" v="6"/>
        <pc:sldMkLst>
          <pc:docMk/>
          <pc:sldMk cId="2856658848" sldId="273"/>
        </pc:sldMkLst>
      </pc:sldChg>
    </pc:docChg>
  </pc:docChgLst>
  <pc:docChgLst>
    <pc:chgData name="Jenny Bednarczyk" userId="7f9c8ffc-95af-4b04-92c4-fd32820764eb" providerId="ADAL" clId="{F8BD14E8-68BB-FE4C-8D08-7A500E2B2DD5}"/>
    <pc:docChg chg="undo custSel modSld modMainMaster">
      <pc:chgData name="Jenny Bednarczyk" userId="7f9c8ffc-95af-4b04-92c4-fd32820764eb" providerId="ADAL" clId="{F8BD14E8-68BB-FE4C-8D08-7A500E2B2DD5}" dt="2022-09-30T21:25:54.167" v="45" actId="1076"/>
      <pc:docMkLst>
        <pc:docMk/>
      </pc:docMkLst>
      <pc:sldChg chg="modSp mod">
        <pc:chgData name="Jenny Bednarczyk" userId="7f9c8ffc-95af-4b04-92c4-fd32820764eb" providerId="ADAL" clId="{F8BD14E8-68BB-FE4C-8D08-7A500E2B2DD5}" dt="2022-09-30T21:25:54.167" v="45" actId="1076"/>
        <pc:sldMkLst>
          <pc:docMk/>
          <pc:sldMk cId="3364969616" sldId="270"/>
        </pc:sldMkLst>
        <pc:spChg chg="mod">
          <ac:chgData name="Jenny Bednarczyk" userId="7f9c8ffc-95af-4b04-92c4-fd32820764eb" providerId="ADAL" clId="{F8BD14E8-68BB-FE4C-8D08-7A500E2B2DD5}" dt="2022-09-30T21:25:10.237" v="31" actId="20577"/>
          <ac:spMkLst>
            <pc:docMk/>
            <pc:sldMk cId="3364969616" sldId="270"/>
            <ac:spMk id="2" creationId="{FBB27873-725D-43B1-8BB5-E29A67B732CB}"/>
          </ac:spMkLst>
        </pc:spChg>
        <pc:spChg chg="mod">
          <ac:chgData name="Jenny Bednarczyk" userId="7f9c8ffc-95af-4b04-92c4-fd32820764eb" providerId="ADAL" clId="{F8BD14E8-68BB-FE4C-8D08-7A500E2B2DD5}" dt="2022-09-30T21:25:54.167" v="45" actId="1076"/>
          <ac:spMkLst>
            <pc:docMk/>
            <pc:sldMk cId="3364969616" sldId="270"/>
            <ac:spMk id="3" creationId="{2BEEA82E-3DD1-4629-8B6A-7DC817D18CD9}"/>
          </ac:spMkLst>
        </pc:spChg>
        <pc:spChg chg="mod">
          <ac:chgData name="Jenny Bednarczyk" userId="7f9c8ffc-95af-4b04-92c4-fd32820764eb" providerId="ADAL" clId="{F8BD14E8-68BB-FE4C-8D08-7A500E2B2DD5}" dt="2022-09-30T21:25:54.167" v="45" actId="1076"/>
          <ac:spMkLst>
            <pc:docMk/>
            <pc:sldMk cId="3364969616" sldId="270"/>
            <ac:spMk id="4" creationId="{817C8728-8163-4B15-926E-160E509D402C}"/>
          </ac:spMkLst>
        </pc:spChg>
        <pc:spChg chg="mod">
          <ac:chgData name="Jenny Bednarczyk" userId="7f9c8ffc-95af-4b04-92c4-fd32820764eb" providerId="ADAL" clId="{F8BD14E8-68BB-FE4C-8D08-7A500E2B2DD5}" dt="2022-09-30T21:25:54.167" v="45" actId="1076"/>
          <ac:spMkLst>
            <pc:docMk/>
            <pc:sldMk cId="3364969616" sldId="270"/>
            <ac:spMk id="5" creationId="{AFDF3976-7515-4D49-9708-B54359EC2D22}"/>
          </ac:spMkLst>
        </pc:spChg>
      </pc:sldChg>
      <pc:sldChg chg="modSp mod">
        <pc:chgData name="Jenny Bednarczyk" userId="7f9c8ffc-95af-4b04-92c4-fd32820764eb" providerId="ADAL" clId="{F8BD14E8-68BB-FE4C-8D08-7A500E2B2DD5}" dt="2022-09-29T19:16:08.173" v="1" actId="1076"/>
        <pc:sldMkLst>
          <pc:docMk/>
          <pc:sldMk cId="2856658848" sldId="273"/>
        </pc:sldMkLst>
        <pc:spChg chg="mod">
          <ac:chgData name="Jenny Bednarczyk" userId="7f9c8ffc-95af-4b04-92c4-fd32820764eb" providerId="ADAL" clId="{F8BD14E8-68BB-FE4C-8D08-7A500E2B2DD5}" dt="2022-09-29T19:16:08.173" v="1" actId="1076"/>
          <ac:spMkLst>
            <pc:docMk/>
            <pc:sldMk cId="2856658848" sldId="273"/>
            <ac:spMk id="7" creationId="{50426939-EAE7-4A63-A5BA-9E4817FCFCEA}"/>
          </ac:spMkLst>
        </pc:spChg>
      </pc:sldChg>
      <pc:sldMasterChg chg="modSp mod">
        <pc:chgData name="Jenny Bednarczyk" userId="7f9c8ffc-95af-4b04-92c4-fd32820764eb" providerId="ADAL" clId="{F8BD14E8-68BB-FE4C-8D08-7A500E2B2DD5}" dt="2022-09-29T19:16:51.735" v="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F8BD14E8-68BB-FE4C-8D08-7A500E2B2DD5}" dt="2022-09-29T19:16:51.735" v="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 modSldLayout">
        <pc:chgData name="Jenny Bednarczyk" userId="7f9c8ffc-95af-4b04-92c4-fd32820764eb" providerId="ADAL" clId="{F8BD14E8-68BB-FE4C-8D08-7A500E2B2DD5}" dt="2022-09-29T19:18:46.472" v="28" actId="1037"/>
        <pc:sldMasterMkLst>
          <pc:docMk/>
          <pc:sldMasterMk cId="2061204201" sldId="2147483932"/>
        </pc:sldMasterMkLst>
        <pc:spChg chg="mod">
          <ac:chgData name="Jenny Bednarczyk" userId="7f9c8ffc-95af-4b04-92c4-fd32820764eb" providerId="ADAL" clId="{F8BD14E8-68BB-FE4C-8D08-7A500E2B2DD5}" dt="2022-09-29T19:17:01.006" v="9"/>
          <ac:spMkLst>
            <pc:docMk/>
            <pc:sldMasterMk cId="2061204201" sldId="2147483932"/>
            <ac:spMk id="9" creationId="{49D9DE29-FE9C-40EC-8B4D-CCE5F750AD82}"/>
          </ac:spMkLst>
        </pc:spChg>
        <pc:sldLayoutChg chg="modSp mod">
          <pc:chgData name="Jenny Bednarczyk" userId="7f9c8ffc-95af-4b04-92c4-fd32820764eb" providerId="ADAL" clId="{F8BD14E8-68BB-FE4C-8D08-7A500E2B2DD5}" dt="2022-09-29T19:18:46.472" v="28" actId="1037"/>
          <pc:sldLayoutMkLst>
            <pc:docMk/>
            <pc:sldMasterMk cId="2061204201" sldId="2147483932"/>
            <pc:sldLayoutMk cId="735354964" sldId="2147483935"/>
          </pc:sldLayoutMkLst>
          <pc:spChg chg="mod">
            <ac:chgData name="Jenny Bednarczyk" userId="7f9c8ffc-95af-4b04-92c4-fd32820764eb" providerId="ADAL" clId="{F8BD14E8-68BB-FE4C-8D08-7A500E2B2DD5}" dt="2022-09-29T19:18:46.472" v="28" actId="1037"/>
            <ac:spMkLst>
              <pc:docMk/>
              <pc:sldMasterMk cId="2061204201" sldId="2147483932"/>
              <pc:sldLayoutMk cId="735354964" sldId="2147483935"/>
              <ac:spMk id="55" creationId="{3560F7DF-6806-F645-8BDC-3473353945CD}"/>
            </ac:spMkLst>
          </pc:spChg>
        </pc:sldLayoutChg>
      </pc:sldMasterChg>
      <pc:sldMasterChg chg="modSp mod">
        <pc:chgData name="Jenny Bednarczyk" userId="7f9c8ffc-95af-4b04-92c4-fd32820764eb" providerId="ADAL" clId="{F8BD14E8-68BB-FE4C-8D08-7A500E2B2DD5}" dt="2022-09-29T19:17:17.239" v="13" actId="20577"/>
        <pc:sldMasterMkLst>
          <pc:docMk/>
          <pc:sldMasterMk cId="2395162255" sldId="2147483937"/>
        </pc:sldMasterMkLst>
        <pc:spChg chg="mod">
          <ac:chgData name="Jenny Bednarczyk" userId="7f9c8ffc-95af-4b04-92c4-fd32820764eb" providerId="ADAL" clId="{F8BD14E8-68BB-FE4C-8D08-7A500E2B2DD5}" dt="2022-09-29T19:17:17.239" v="13" actId="20577"/>
          <ac:spMkLst>
            <pc:docMk/>
            <pc:sldMasterMk cId="2395162255" sldId="2147483937"/>
            <ac:spMk id="9" creationId="{49D9DE29-FE9C-40EC-8B4D-CCE5F750AD82}"/>
          </ac:spMkLst>
        </pc:sp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791F5E-6C97-2045-8CE8-AAD76E38AA16}" type="datetimeFigureOut">
              <a:rPr lang="en-US" smtClean="0"/>
              <a:t>5/31/23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73968-E4D9-B841-A761-BF901905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850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3968-E4D9-B841-A761-BF90190507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3968-E4D9-B841-A761-BF901905072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837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11" Type="http://schemas.openxmlformats.org/officeDocument/2006/relationships/image" Target="../media/image11.png"/><Relationship Id="rId5" Type="http://schemas.openxmlformats.org/officeDocument/2006/relationships/image" Target="../media/image9.png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09303A-87BB-411B-9EC9-8ABC8896326C}"/>
              </a:ext>
            </a:extLst>
          </p:cNvPr>
          <p:cNvGrpSpPr/>
          <p:nvPr userDrawn="1"/>
        </p:nvGrpSpPr>
        <p:grpSpPr>
          <a:xfrm>
            <a:off x="20929444" y="4588331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948B447C-83C3-44AF-8AE8-E0CC1C0ACE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5318EB83-03B6-42C1-89B2-97AD23E80F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FD13F38A-E50C-4CBA-84D5-8EC519E60C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22" name="Picture 21" descr="Text, logo&#10;&#10;Description automatically generated">
            <a:extLst>
              <a:ext uri="{FF2B5EF4-FFF2-40B4-BE49-F238E27FC236}">
                <a16:creationId xmlns:a16="http://schemas.microsoft.com/office/drawing/2014/main" id="{218E2055-11C1-4765-8F35-6C751CED26B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531942" y="23909769"/>
            <a:ext cx="2696746" cy="139076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1342BD4-9F09-4E65-8EF8-92BE78572F95}"/>
              </a:ext>
            </a:extLst>
          </p:cNvPr>
          <p:cNvGrpSpPr/>
          <p:nvPr userDrawn="1"/>
        </p:nvGrpSpPr>
        <p:grpSpPr>
          <a:xfrm>
            <a:off x="2348545" y="23849147"/>
            <a:ext cx="11233159" cy="1438305"/>
            <a:chOff x="18397883" y="20667194"/>
            <a:chExt cx="11233159" cy="1438305"/>
          </a:xfrm>
        </p:grpSpPr>
        <p:pic>
          <p:nvPicPr>
            <p:cNvPr id="25" name="Picture 24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70CA5376-AA19-4D48-9F77-FE216CFE56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6040699" y="20714734"/>
              <a:ext cx="3590343" cy="1390765"/>
            </a:xfrm>
            <a:prstGeom prst="rect">
              <a:avLst/>
            </a:prstGeom>
          </p:spPr>
        </p:pic>
        <p:pic>
          <p:nvPicPr>
            <p:cNvPr id="26" name="Picture 25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605FF1DA-C47C-49DF-91DF-CCD8E3AD3D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18397883" y="20667194"/>
              <a:ext cx="4803081" cy="1390765"/>
            </a:xfrm>
            <a:prstGeom prst="rect">
              <a:avLst/>
            </a:prstGeom>
          </p:spPr>
        </p:pic>
      </p:grpSp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6DBA84F5-28DC-4138-8F21-510E63B21AB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045113" y="21831018"/>
            <a:ext cx="12585588" cy="2408224"/>
          </a:xfrm>
          <a:prstGeom prst="rect">
            <a:avLst/>
          </a:prstGeom>
        </p:spPr>
      </p:pic>
      <p:pic>
        <p:nvPicPr>
          <p:cNvPr id="38" name="Picture 37" descr="A picture containing text&#10;&#10;Description automatically generated">
            <a:extLst>
              <a:ext uri="{FF2B5EF4-FFF2-40B4-BE49-F238E27FC236}">
                <a16:creationId xmlns:a16="http://schemas.microsoft.com/office/drawing/2014/main" id="{723D6F30-4E82-402C-A7B4-7DF505EE8D1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961174" y="4240428"/>
            <a:ext cx="13615102" cy="2857680"/>
          </a:xfrm>
          <a:prstGeom prst="rect">
            <a:avLst/>
          </a:prstGeom>
        </p:spPr>
      </p:pic>
      <p:pic>
        <p:nvPicPr>
          <p:cNvPr id="39" name="Picture 38" descr="A cup of coffee&#10;&#10;Description automatically generated">
            <a:extLst>
              <a:ext uri="{FF2B5EF4-FFF2-40B4-BE49-F238E27FC236}">
                <a16:creationId xmlns:a16="http://schemas.microsoft.com/office/drawing/2014/main" id="{771B65E2-41CD-447E-BD5A-A96B44BB4A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39582870" y="6494184"/>
            <a:ext cx="10665438" cy="13620837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428068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6CBCA7-1761-3971-8DF7-60C700BA051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5335604" y="23921096"/>
            <a:ext cx="5637757" cy="135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31648"/>
          <a:stretch/>
        </p:blipFill>
        <p:spPr>
          <a:xfrm>
            <a:off x="39049182" y="6750228"/>
            <a:ext cx="11307051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Chai Tea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75104" y="4240429"/>
            <a:ext cx="16244984" cy="278183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4EC77DC-4FED-4C45-BDE0-FD729981B56A}"/>
              </a:ext>
            </a:extLst>
          </p:cNvPr>
          <p:cNvGrpSpPr/>
          <p:nvPr userDrawn="1"/>
        </p:nvGrpSpPr>
        <p:grpSpPr>
          <a:xfrm>
            <a:off x="20929444" y="4588331"/>
            <a:ext cx="17336690" cy="2161897"/>
            <a:chOff x="19354969" y="4586124"/>
            <a:chExt cx="17336690" cy="2161897"/>
          </a:xfrm>
        </p:grpSpPr>
        <p:pic>
          <p:nvPicPr>
            <p:cNvPr id="10" name="Picture 9" descr="Text&#10;&#10;Description automatically generated">
              <a:extLst>
                <a:ext uri="{FF2B5EF4-FFF2-40B4-BE49-F238E27FC236}">
                  <a16:creationId xmlns:a16="http://schemas.microsoft.com/office/drawing/2014/main" id="{8FE3B709-47A9-4E04-9951-34B2F324BF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8A7D16AE-1BD3-489D-8D2B-07EF2CB1B0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4326C4ED-3466-46AF-9818-34F78656CB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0EE6A259-A13A-46CF-8388-A7DD6F8F0EE3}"/>
              </a:ext>
            </a:extLst>
          </p:cNvPr>
          <p:cNvSpPr/>
          <p:nvPr userDrawn="1"/>
        </p:nvSpPr>
        <p:spPr>
          <a:xfrm>
            <a:off x="7168896" y="4588330"/>
            <a:ext cx="1152144" cy="1314733"/>
          </a:xfrm>
          <a:prstGeom prst="rect">
            <a:avLst/>
          </a:prstGeom>
          <a:solidFill>
            <a:srgbClr val="003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46C7765-0E61-4C44-A131-9DF558CF62AC}"/>
              </a:ext>
            </a:extLst>
          </p:cNvPr>
          <p:cNvSpPr/>
          <p:nvPr userDrawn="1"/>
        </p:nvSpPr>
        <p:spPr>
          <a:xfrm>
            <a:off x="7040880" y="4978821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1158217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ED4EC101-3445-4CA9-AEC5-154943C120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192" b="42724"/>
          <a:stretch/>
        </p:blipFill>
        <p:spPr>
          <a:xfrm>
            <a:off x="2351952" y="2746181"/>
            <a:ext cx="11668848" cy="1816782"/>
          </a:xfrm>
          <a:prstGeom prst="rect">
            <a:avLst/>
          </a:prstGeom>
        </p:spPr>
      </p:pic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40228091" y="5301127"/>
            <a:ext cx="9717884" cy="1451766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38808969" y="20278757"/>
            <a:ext cx="11824609" cy="1354217"/>
            <a:chOff x="10493230" y="17293306"/>
            <a:chExt cx="3167306" cy="114657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10493230" y="17293306"/>
              <a:ext cx="3167306" cy="11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100255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1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lvl="0"/>
              <a:r>
                <a:rPr lang="en-US"/>
                <a:t>Caramel Frappuccino</a:t>
              </a:r>
            </a:p>
            <a:p>
              <a:pPr lvl="0"/>
              <a:r>
                <a:rPr lang="en-US"/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729759" y="17494687"/>
              <a:ext cx="159747" cy="84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800" baseline="30000" dirty="0">
                  <a:solidFill>
                    <a:schemeClr val="bg1"/>
                  </a:solidFill>
                </a:rPr>
                <a:t>®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3033684-5A27-BA47-A679-C02C295DAB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852249" y="14798409"/>
            <a:ext cx="9230279" cy="2923157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40B5C38-FA16-48CF-803E-22601BF875BB}"/>
              </a:ext>
            </a:extLst>
          </p:cNvPr>
          <p:cNvGrpSpPr/>
          <p:nvPr userDrawn="1"/>
        </p:nvGrpSpPr>
        <p:grpSpPr>
          <a:xfrm>
            <a:off x="20929444" y="3466111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4C847D51-6C3D-4C29-8079-CBF9801C31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A81B7FF6-23CC-4773-8E66-CD438E829E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4541AAAD-B9E6-4C0C-B5A6-32CE43CF58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667D8F7-6D5E-467F-AEA8-41680714BCF5}"/>
              </a:ext>
            </a:extLst>
          </p:cNvPr>
          <p:cNvGrpSpPr/>
          <p:nvPr userDrawn="1"/>
        </p:nvGrpSpPr>
        <p:grpSpPr>
          <a:xfrm>
            <a:off x="20929444" y="15179040"/>
            <a:ext cx="17336690" cy="2161897"/>
            <a:chOff x="19354969" y="4586124"/>
            <a:chExt cx="17336690" cy="2161897"/>
          </a:xfrm>
        </p:grpSpPr>
        <p:pic>
          <p:nvPicPr>
            <p:cNvPr id="21" name="Picture 20" descr="Text&#10;&#10;Description automatically generated">
              <a:extLst>
                <a:ext uri="{FF2B5EF4-FFF2-40B4-BE49-F238E27FC236}">
                  <a16:creationId xmlns:a16="http://schemas.microsoft.com/office/drawing/2014/main" id="{3D1BC647-4416-407E-ABCA-63D760E58A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24" name="Picture 23" descr="Logo&#10;&#10;Description automatically generated">
              <a:extLst>
                <a:ext uri="{FF2B5EF4-FFF2-40B4-BE49-F238E27FC236}">
                  <a16:creationId xmlns:a16="http://schemas.microsoft.com/office/drawing/2014/main" id="{7AB1ADF1-8878-408A-B6CE-0AA4E3125B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27" name="Picture 26" descr="Text&#10;&#10;Description automatically generated">
              <a:extLst>
                <a:ext uri="{FF2B5EF4-FFF2-40B4-BE49-F238E27FC236}">
                  <a16:creationId xmlns:a16="http://schemas.microsoft.com/office/drawing/2014/main" id="{1DC37759-815F-485E-B6F3-DE3208473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969C153D-6689-4E7D-B0E5-2AAFC39AEDCC}"/>
              </a:ext>
            </a:extLst>
          </p:cNvPr>
          <p:cNvSpPr/>
          <p:nvPr userDrawn="1"/>
        </p:nvSpPr>
        <p:spPr>
          <a:xfrm>
            <a:off x="9728964" y="15009886"/>
            <a:ext cx="1152144" cy="1314733"/>
          </a:xfrm>
          <a:prstGeom prst="rect">
            <a:avLst/>
          </a:prstGeom>
          <a:solidFill>
            <a:srgbClr val="003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5691F7E-B908-419A-8373-96FEBDDA6379}"/>
              </a:ext>
            </a:extLst>
          </p:cNvPr>
          <p:cNvSpPr/>
          <p:nvPr userDrawn="1"/>
        </p:nvSpPr>
        <p:spPr>
          <a:xfrm flipH="1">
            <a:off x="9627469" y="15477396"/>
            <a:ext cx="1449405" cy="131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E5B5B2-D9C4-D927-EB4F-9A640CDA28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986" t="57485" b="8939"/>
          <a:stretch/>
        </p:blipFill>
        <p:spPr>
          <a:xfrm>
            <a:off x="2729948" y="4562963"/>
            <a:ext cx="10805242" cy="106504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E48457-5F10-3FBA-73D1-840E7A7A3ABE}"/>
              </a:ext>
            </a:extLst>
          </p:cNvPr>
          <p:cNvSpPr/>
          <p:nvPr userDrawn="1"/>
        </p:nvSpPr>
        <p:spPr>
          <a:xfrm flipH="1">
            <a:off x="13943437" y="3482960"/>
            <a:ext cx="1449405" cy="131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735354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9294792" y="6843176"/>
            <a:ext cx="10138111" cy="1352889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868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4631D33-9A0A-4EE9-B8DE-0D1651C4FC77}"/>
              </a:ext>
            </a:extLst>
          </p:cNvPr>
          <p:cNvGrpSpPr/>
          <p:nvPr userDrawn="1"/>
        </p:nvGrpSpPr>
        <p:grpSpPr>
          <a:xfrm>
            <a:off x="20929444" y="4588331"/>
            <a:ext cx="17336690" cy="2161897"/>
            <a:chOff x="19354969" y="4586124"/>
            <a:chExt cx="17336690" cy="2161897"/>
          </a:xfrm>
        </p:grpSpPr>
        <p:pic>
          <p:nvPicPr>
            <p:cNvPr id="16" name="Picture 15" descr="Text&#10;&#10;Description automatically generated">
              <a:extLst>
                <a:ext uri="{FF2B5EF4-FFF2-40B4-BE49-F238E27FC236}">
                  <a16:creationId xmlns:a16="http://schemas.microsoft.com/office/drawing/2014/main" id="{7BD8CB16-898F-4C4C-9017-F511EAAFCA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7" name="Picture 16" descr="Logo&#10;&#10;Description automatically generated">
              <a:extLst>
                <a:ext uri="{FF2B5EF4-FFF2-40B4-BE49-F238E27FC236}">
                  <a16:creationId xmlns:a16="http://schemas.microsoft.com/office/drawing/2014/main" id="{3322EB15-AC88-4E60-A755-D7453B19376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8" name="Picture 17" descr="Text&#10;&#10;Description automatically generated">
              <a:extLst>
                <a:ext uri="{FF2B5EF4-FFF2-40B4-BE49-F238E27FC236}">
                  <a16:creationId xmlns:a16="http://schemas.microsoft.com/office/drawing/2014/main" id="{E2A5DB86-E512-4A32-9DA7-A80F0C62EF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7951E66-2DF4-4476-8733-75AF15204A15}"/>
              </a:ext>
            </a:extLst>
          </p:cNvPr>
          <p:cNvGrpSpPr/>
          <p:nvPr userDrawn="1"/>
        </p:nvGrpSpPr>
        <p:grpSpPr>
          <a:xfrm>
            <a:off x="20929444" y="14401800"/>
            <a:ext cx="17336690" cy="2161897"/>
            <a:chOff x="19354969" y="4586124"/>
            <a:chExt cx="17336690" cy="2161897"/>
          </a:xfrm>
        </p:grpSpPr>
        <p:pic>
          <p:nvPicPr>
            <p:cNvPr id="20" name="Picture 19" descr="Text&#10;&#10;Description automatically generated">
              <a:extLst>
                <a:ext uri="{FF2B5EF4-FFF2-40B4-BE49-F238E27FC236}">
                  <a16:creationId xmlns:a16="http://schemas.microsoft.com/office/drawing/2014/main" id="{CAA47F56-0B7D-4F7A-AB37-9C44095D6B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21" name="Picture 20" descr="Logo&#10;&#10;Description automatically generated">
              <a:extLst>
                <a:ext uri="{FF2B5EF4-FFF2-40B4-BE49-F238E27FC236}">
                  <a16:creationId xmlns:a16="http://schemas.microsoft.com/office/drawing/2014/main" id="{25CD7FCD-899F-42BF-9EA6-E2CFE2EAB2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22" name="Picture 21" descr="Text&#10;&#10;Description automatically generated">
              <a:extLst>
                <a:ext uri="{FF2B5EF4-FFF2-40B4-BE49-F238E27FC236}">
                  <a16:creationId xmlns:a16="http://schemas.microsoft.com/office/drawing/2014/main" id="{5F6B8ACB-EE8D-4DE6-BA6B-3129332AAA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5" name="Picture 4" descr="Text, logo&#10;&#10;Description automatically generated">
            <a:extLst>
              <a:ext uri="{FF2B5EF4-FFF2-40B4-BE49-F238E27FC236}">
                <a16:creationId xmlns:a16="http://schemas.microsoft.com/office/drawing/2014/main" id="{D4A8B064-F439-754A-ACD9-D3D2936B169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33587" y="14401801"/>
            <a:ext cx="8577511" cy="2071872"/>
          </a:xfrm>
          <a:prstGeom prst="rect">
            <a:avLst/>
          </a:prstGeom>
        </p:spPr>
      </p:pic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E86FA4DC-E9B5-614A-8CDE-15DC3DA419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55221" y="4588331"/>
            <a:ext cx="7641179" cy="2270446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9294792" y="20372067"/>
            <a:ext cx="1013811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Drink Name</a:t>
            </a:r>
          </a:p>
        </p:txBody>
      </p:sp>
    </p:spTree>
    <p:extLst>
      <p:ext uri="{BB962C8B-B14F-4D97-AF65-F5344CB8AC3E}">
        <p14:creationId xmlns:p14="http://schemas.microsoft.com/office/powerpoint/2010/main" val="219630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09303A-87BB-411B-9EC9-8ABC8896326C}"/>
              </a:ext>
            </a:extLst>
          </p:cNvPr>
          <p:cNvGrpSpPr/>
          <p:nvPr userDrawn="1"/>
        </p:nvGrpSpPr>
        <p:grpSpPr>
          <a:xfrm>
            <a:off x="20929444" y="3783659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948B447C-83C3-44AF-8AE8-E0CC1C0ACE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5318EB83-03B6-42C1-89B2-97AD23E80F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FD13F38A-E50C-4CBA-84D5-8EC519E60C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38" name="Picture 37" descr="A picture containing text&#10;&#10;Description automatically generated">
            <a:extLst>
              <a:ext uri="{FF2B5EF4-FFF2-40B4-BE49-F238E27FC236}">
                <a16:creationId xmlns:a16="http://schemas.microsoft.com/office/drawing/2014/main" id="{723D6F30-4E82-402C-A7B4-7DF505EE8D1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61174" y="3435756"/>
            <a:ext cx="13615102" cy="2857680"/>
          </a:xfrm>
          <a:prstGeom prst="rect">
            <a:avLst/>
          </a:prstGeom>
        </p:spPr>
      </p:pic>
      <p:pic>
        <p:nvPicPr>
          <p:cNvPr id="39" name="Picture 38" descr="A cup of coffee&#10;&#10;Description automatically generated">
            <a:extLst>
              <a:ext uri="{FF2B5EF4-FFF2-40B4-BE49-F238E27FC236}">
                <a16:creationId xmlns:a16="http://schemas.microsoft.com/office/drawing/2014/main" id="{771B65E2-41CD-447E-BD5A-A96B44BB4A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39582870" y="6421032"/>
            <a:ext cx="10665438" cy="13620837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354916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pic>
        <p:nvPicPr>
          <p:cNvPr id="16" name="Picture 15" descr="Text, logo&#10;&#10;Description automatically generated">
            <a:extLst>
              <a:ext uri="{FF2B5EF4-FFF2-40B4-BE49-F238E27FC236}">
                <a16:creationId xmlns:a16="http://schemas.microsoft.com/office/drawing/2014/main" id="{1E507673-079C-4904-8915-A6736EAF2DE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7531942" y="23978556"/>
            <a:ext cx="2696746" cy="139076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EE08C35-CE00-4EF0-B996-A65FE58A9E46}"/>
              </a:ext>
            </a:extLst>
          </p:cNvPr>
          <p:cNvGrpSpPr/>
          <p:nvPr userDrawn="1"/>
        </p:nvGrpSpPr>
        <p:grpSpPr>
          <a:xfrm>
            <a:off x="2348545" y="23917934"/>
            <a:ext cx="11233159" cy="1438305"/>
            <a:chOff x="18397883" y="20667194"/>
            <a:chExt cx="11233159" cy="1438305"/>
          </a:xfrm>
        </p:grpSpPr>
        <p:pic>
          <p:nvPicPr>
            <p:cNvPr id="23" name="Picture 22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3E272B7-C145-4D63-915A-0F0B624CE0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26040699" y="20714734"/>
              <a:ext cx="3590343" cy="1390765"/>
            </a:xfrm>
            <a:prstGeom prst="rect">
              <a:avLst/>
            </a:prstGeom>
          </p:spPr>
        </p:pic>
        <p:pic>
          <p:nvPicPr>
            <p:cNvPr id="28" name="Picture 27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DCA5B59-B1E4-4CA8-B0D5-81A9289701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8397883" y="20667194"/>
              <a:ext cx="4803081" cy="1390765"/>
            </a:xfrm>
            <a:prstGeom prst="rect">
              <a:avLst/>
            </a:prstGeom>
          </p:spPr>
        </p:pic>
      </p:grpSp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2DEE857C-1D3D-48B8-8865-E8CC948303A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045113" y="22162488"/>
            <a:ext cx="12585588" cy="24082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70112AF-8B0F-BA16-8C12-1EAD007C7F7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5289884" y="23921096"/>
            <a:ext cx="5637757" cy="135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34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AF05DF3-085D-40BF-87C6-DF2F3F35B7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463597" y="864624"/>
            <a:ext cx="3286550" cy="3059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41F59FDC-0E91-B8C8-E69C-D4660224AD80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 dirty="0"/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8B13BB13-8D57-D1B8-F3E4-7CCE3BC4D9FA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 dirty="0"/>
          </a:p>
        </p:txBody>
      </p:sp>
    </p:spTree>
    <p:extLst>
      <p:ext uri="{BB962C8B-B14F-4D97-AF65-F5344CB8AC3E}">
        <p14:creationId xmlns:p14="http://schemas.microsoft.com/office/powerpoint/2010/main" val="206120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AF05DF3-085D-40BF-87C6-DF2F3F35B7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463597" y="864624"/>
            <a:ext cx="3286550" cy="3059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82ECC07E-43C9-6A16-4605-39DA303450D0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 dirty="0"/>
          </a:p>
        </p:txBody>
      </p:sp>
    </p:spTree>
    <p:extLst>
      <p:ext uri="{BB962C8B-B14F-4D97-AF65-F5344CB8AC3E}">
        <p14:creationId xmlns:p14="http://schemas.microsoft.com/office/powerpoint/2010/main" val="2395162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C72911E-CEFC-42B4-8C16-D8EC6A6A599C}"/>
              </a:ext>
            </a:extLst>
          </p:cNvPr>
          <p:cNvSpPr txBox="1">
            <a:spLocks/>
          </p:cNvSpPr>
          <p:nvPr/>
        </p:nvSpPr>
        <p:spPr>
          <a:xfrm>
            <a:off x="2651657" y="5728714"/>
            <a:ext cx="20697954" cy="16256073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Latte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Cappuccino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Mocha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Caramel Macchiato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White Chocolate Mocha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Iced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with Cold Foam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Salted Caramel Cream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Nitro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Freshly Brewed Coffee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kumimoji="0" lang="en-US" sz="40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Decaf</a:t>
            </a: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Hot Chocolate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0426939-EAE7-4A63-A5BA-9E4817FCFCEA}"/>
              </a:ext>
            </a:extLst>
          </p:cNvPr>
          <p:cNvSpPr txBox="1">
            <a:spLocks/>
          </p:cNvSpPr>
          <p:nvPr/>
        </p:nvSpPr>
        <p:spPr>
          <a:xfrm>
            <a:off x="19909998" y="5773579"/>
            <a:ext cx="7436579" cy="171731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FCA8D30-2FE2-4CB5-8D50-C2C938622018}"/>
              </a:ext>
            </a:extLst>
          </p:cNvPr>
          <p:cNvSpPr txBox="1">
            <a:spLocks/>
          </p:cNvSpPr>
          <p:nvPr/>
        </p:nvSpPr>
        <p:spPr>
          <a:xfrm>
            <a:off x="25814261" y="5704131"/>
            <a:ext cx="7436579" cy="171731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06C474A-C0C9-4E81-903D-DCCE69BF27B8}"/>
              </a:ext>
            </a:extLst>
          </p:cNvPr>
          <p:cNvSpPr txBox="1">
            <a:spLocks/>
          </p:cNvSpPr>
          <p:nvPr/>
        </p:nvSpPr>
        <p:spPr>
          <a:xfrm>
            <a:off x="32033838" y="5704132"/>
            <a:ext cx="7436579" cy="17173138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4473FF3F-460A-4527-AC65-2EED596FDEE0}"/>
              </a:ext>
            </a:extLst>
          </p:cNvPr>
          <p:cNvSpPr txBox="1">
            <a:spLocks/>
          </p:cNvSpPr>
          <p:nvPr/>
        </p:nvSpPr>
        <p:spPr>
          <a:xfrm>
            <a:off x="2477452" y="1380421"/>
            <a:ext cx="31928540" cy="2928377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5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Café Name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58DB08A-ADC9-448B-B796-5BDA6F01AAFE}"/>
              </a:ext>
            </a:extLst>
          </p:cNvPr>
          <p:cNvSpPr txBox="1">
            <a:spLocks/>
          </p:cNvSpPr>
          <p:nvPr/>
        </p:nvSpPr>
        <p:spPr>
          <a:xfrm>
            <a:off x="2692404" y="25155028"/>
            <a:ext cx="5265611" cy="164096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$.xx add shot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794596F-CCB6-4CEF-9D21-4D0120811A89}"/>
              </a:ext>
            </a:extLst>
          </p:cNvPr>
          <p:cNvSpPr txBox="1">
            <a:spLocks/>
          </p:cNvSpPr>
          <p:nvPr/>
        </p:nvSpPr>
        <p:spPr>
          <a:xfrm>
            <a:off x="10306467" y="2528240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DE8DE970-051E-41A2-A87D-1E575D3AB58F}"/>
              </a:ext>
            </a:extLst>
          </p:cNvPr>
          <p:cNvSpPr txBox="1">
            <a:spLocks/>
          </p:cNvSpPr>
          <p:nvPr/>
        </p:nvSpPr>
        <p:spPr>
          <a:xfrm>
            <a:off x="17797952" y="25191158"/>
            <a:ext cx="5480370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$.xx per pump 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sugar-free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5901BC7A-F805-4F59-A2CF-E2D3E6CC74B8}"/>
              </a:ext>
            </a:extLst>
          </p:cNvPr>
          <p:cNvSpPr txBox="1">
            <a:spLocks/>
          </p:cNvSpPr>
          <p:nvPr/>
        </p:nvSpPr>
        <p:spPr>
          <a:xfrm>
            <a:off x="25553581" y="25264340"/>
            <a:ext cx="5277030" cy="168103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AD396D2-A02A-4AFB-A313-973B86E15C12}"/>
              </a:ext>
            </a:extLst>
          </p:cNvPr>
          <p:cNvSpPr/>
          <p:nvPr/>
        </p:nvSpPr>
        <p:spPr>
          <a:xfrm>
            <a:off x="28752675" y="24212735"/>
            <a:ext cx="11122690" cy="700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03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52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Coconutmilk, Almondmilk, Soymilk, </a:t>
            </a:r>
            <a:r>
              <a:rPr kumimoji="0" lang="en-US" sz="3952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Oatmilk</a:t>
            </a:r>
            <a:endParaRPr kumimoji="0" lang="en-US" sz="3952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658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B27873-725D-43B1-8BB5-E29A67B732CB}"/>
              </a:ext>
            </a:extLst>
          </p:cNvPr>
          <p:cNvSpPr txBox="1">
            <a:spLocks/>
          </p:cNvSpPr>
          <p:nvPr/>
        </p:nvSpPr>
        <p:spPr>
          <a:xfrm>
            <a:off x="2735237" y="6691283"/>
            <a:ext cx="15866305" cy="976245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Shaken Iced Tea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Black Tea, Iced Passion Tango</a:t>
            </a:r>
            <a:r>
              <a:rPr lang="en-US" sz="51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Green Tea	• Add Lemonade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Latte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Brewed Tea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Filterbags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Radiant Green, English Breakfast,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 Earl Grey, Chamomile Blush,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Harmonic Mint, Jasmine Citrus,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Ginger Peach, Classic Chai, Hibiscus Spice</a:t>
            </a:r>
          </a:p>
          <a:p>
            <a:pPr lvl="1"/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2BEEA82E-3DD1-4629-8B6A-7DC817D18CD9}"/>
              </a:ext>
            </a:extLst>
          </p:cNvPr>
          <p:cNvSpPr txBox="1">
            <a:spLocks/>
          </p:cNvSpPr>
          <p:nvPr/>
        </p:nvSpPr>
        <p:spPr>
          <a:xfrm>
            <a:off x="19841705" y="6660803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817C8728-8163-4B15-926E-160E509D402C}"/>
              </a:ext>
            </a:extLst>
          </p:cNvPr>
          <p:cNvSpPr txBox="1">
            <a:spLocks/>
          </p:cNvSpPr>
          <p:nvPr/>
        </p:nvSpPr>
        <p:spPr>
          <a:xfrm>
            <a:off x="25808945" y="6660803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AFDF3976-7515-4D49-9708-B54359EC2D22}"/>
              </a:ext>
            </a:extLst>
          </p:cNvPr>
          <p:cNvSpPr txBox="1">
            <a:spLocks/>
          </p:cNvSpPr>
          <p:nvPr/>
        </p:nvSpPr>
        <p:spPr>
          <a:xfrm>
            <a:off x="31959977" y="6660803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A04559FE-E1D1-4AAA-B086-6CCDAAF4C505}"/>
              </a:ext>
            </a:extLst>
          </p:cNvPr>
          <p:cNvSpPr txBox="1">
            <a:spLocks/>
          </p:cNvSpPr>
          <p:nvPr/>
        </p:nvSpPr>
        <p:spPr>
          <a:xfrm>
            <a:off x="11475375" y="991177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969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F0E4374E-01A9-4EFD-B323-3A430E1576CF}"/>
              </a:ext>
            </a:extLst>
          </p:cNvPr>
          <p:cNvSpPr txBox="1">
            <a:spLocks/>
          </p:cNvSpPr>
          <p:nvPr/>
        </p:nvSpPr>
        <p:spPr>
          <a:xfrm>
            <a:off x="2653558" y="17757014"/>
            <a:ext cx="16008135" cy="908062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Coffee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Coffee	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Caramel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Mocha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Crème (coffee-free)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Vanilla Bean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Strawberry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 Chocolaty Chip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97BD05C-6957-4AB8-A34E-011497B6D6E5}"/>
              </a:ext>
            </a:extLst>
          </p:cNvPr>
          <p:cNvSpPr txBox="1">
            <a:spLocks/>
          </p:cNvSpPr>
          <p:nvPr/>
        </p:nvSpPr>
        <p:spPr>
          <a:xfrm>
            <a:off x="19732282" y="18689850"/>
            <a:ext cx="7436579" cy="535071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488C28-726B-4B16-8CFF-A2FE8BF2932A}"/>
              </a:ext>
            </a:extLst>
          </p:cNvPr>
          <p:cNvSpPr/>
          <p:nvPr/>
        </p:nvSpPr>
        <p:spPr>
          <a:xfrm>
            <a:off x="21880199" y="22947628"/>
            <a:ext cx="378340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C71CD6B3-F3EA-415F-AA0B-9F19D3DAEE71}"/>
              </a:ext>
            </a:extLst>
          </p:cNvPr>
          <p:cNvSpPr txBox="1">
            <a:spLocks/>
          </p:cNvSpPr>
          <p:nvPr/>
        </p:nvSpPr>
        <p:spPr>
          <a:xfrm>
            <a:off x="25827720" y="18689850"/>
            <a:ext cx="7436579" cy="535071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476ECF-EC38-445D-9C8E-2619895EF23F}"/>
              </a:ext>
            </a:extLst>
          </p:cNvPr>
          <p:cNvSpPr/>
          <p:nvPr/>
        </p:nvSpPr>
        <p:spPr>
          <a:xfrm>
            <a:off x="27929917" y="22947628"/>
            <a:ext cx="378340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7C254497-6981-4175-8FE6-2957F2DF4017}"/>
              </a:ext>
            </a:extLst>
          </p:cNvPr>
          <p:cNvSpPr txBox="1">
            <a:spLocks/>
          </p:cNvSpPr>
          <p:nvPr/>
        </p:nvSpPr>
        <p:spPr>
          <a:xfrm>
            <a:off x="31711329" y="18689850"/>
            <a:ext cx="7436579" cy="535071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87918FA-A949-4642-BB7F-DF59657FE7FB}"/>
              </a:ext>
            </a:extLst>
          </p:cNvPr>
          <p:cNvSpPr/>
          <p:nvPr/>
        </p:nvSpPr>
        <p:spPr>
          <a:xfrm>
            <a:off x="33859246" y="22947628"/>
            <a:ext cx="378340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3B0529C9-FED3-1A88-0938-A67D1337D4BE}"/>
              </a:ext>
            </a:extLst>
          </p:cNvPr>
          <p:cNvSpPr txBox="1">
            <a:spLocks/>
          </p:cNvSpPr>
          <p:nvPr/>
        </p:nvSpPr>
        <p:spPr>
          <a:xfrm>
            <a:off x="2653558" y="6034597"/>
            <a:ext cx="15893394" cy="8112048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/>
                <a:cs typeface="Arial"/>
              </a:rPr>
              <a:t>Strawberry Açaí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Pineapple Passionfruit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Strawberry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Açaí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  </a:t>
            </a:r>
          </a:p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Mango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 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Pineapple Passionfruit Lemonade 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279A5251-79E0-C69C-8BAE-27A090D55BC4}"/>
              </a:ext>
            </a:extLst>
          </p:cNvPr>
          <p:cNvSpPr txBox="1">
            <a:spLocks/>
          </p:cNvSpPr>
          <p:nvPr/>
        </p:nvSpPr>
        <p:spPr>
          <a:xfrm>
            <a:off x="19910285" y="6060064"/>
            <a:ext cx="7436579" cy="811116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FB89D42-7487-EF84-A4B0-0FDE87AF2683}"/>
              </a:ext>
            </a:extLst>
          </p:cNvPr>
          <p:cNvSpPr txBox="1">
            <a:spLocks/>
          </p:cNvSpPr>
          <p:nvPr/>
        </p:nvSpPr>
        <p:spPr>
          <a:xfrm>
            <a:off x="25854665" y="6085463"/>
            <a:ext cx="7436579" cy="806118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C3ADB7E-9A3A-7EFC-604F-78083CF04905}"/>
              </a:ext>
            </a:extLst>
          </p:cNvPr>
          <p:cNvSpPr txBox="1">
            <a:spLocks/>
          </p:cNvSpPr>
          <p:nvPr/>
        </p:nvSpPr>
        <p:spPr>
          <a:xfrm>
            <a:off x="31990457" y="6085464"/>
            <a:ext cx="7436579" cy="806117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511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DB03E33-0F3D-451D-9853-3718DA7B338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04281EA9-4654-451B-BBF7-3A29A68E6CE3}"/>
              </a:ext>
            </a:extLst>
          </p:cNvPr>
          <p:cNvSpPr txBox="1">
            <a:spLocks/>
          </p:cNvSpPr>
          <p:nvPr/>
        </p:nvSpPr>
        <p:spPr>
          <a:xfrm>
            <a:off x="2694517" y="16371604"/>
            <a:ext cx="20697954" cy="719581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2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3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4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5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6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0C2E46E-CD44-4A6A-BAA8-AE001C9AF762}"/>
              </a:ext>
            </a:extLst>
          </p:cNvPr>
          <p:cNvSpPr txBox="1">
            <a:spLocks/>
          </p:cNvSpPr>
          <p:nvPr/>
        </p:nvSpPr>
        <p:spPr>
          <a:xfrm>
            <a:off x="2715143" y="6500276"/>
            <a:ext cx="20697954" cy="1970455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 Smoothie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Mango, Strawberry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8C1A3B7-92E7-4C7B-B393-DE5E45074B51}"/>
              </a:ext>
            </a:extLst>
          </p:cNvPr>
          <p:cNvSpPr txBox="1">
            <a:spLocks/>
          </p:cNvSpPr>
          <p:nvPr/>
        </p:nvSpPr>
        <p:spPr>
          <a:xfrm>
            <a:off x="20157166" y="6500276"/>
            <a:ext cx="7055579" cy="197045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128939A3-FF53-4047-BF86-CEAAC020A164}"/>
              </a:ext>
            </a:extLst>
          </p:cNvPr>
          <p:cNvSpPr txBox="1">
            <a:spLocks/>
          </p:cNvSpPr>
          <p:nvPr/>
        </p:nvSpPr>
        <p:spPr>
          <a:xfrm>
            <a:off x="25862908" y="16371604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DCC72D5-02CD-4048-BC69-14467467900B}"/>
              </a:ext>
            </a:extLst>
          </p:cNvPr>
          <p:cNvSpPr txBox="1">
            <a:spLocks/>
          </p:cNvSpPr>
          <p:nvPr/>
        </p:nvSpPr>
        <p:spPr>
          <a:xfrm>
            <a:off x="31987752" y="16371604"/>
            <a:ext cx="7436579" cy="96727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C464DB83-6DEB-43EA-AAE6-1D4F3FB4631F}"/>
              </a:ext>
            </a:extLst>
          </p:cNvPr>
          <p:cNvSpPr txBox="1">
            <a:spLocks/>
          </p:cNvSpPr>
          <p:nvPr/>
        </p:nvSpPr>
        <p:spPr>
          <a:xfrm>
            <a:off x="19974286" y="16371604"/>
            <a:ext cx="7436579" cy="982325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96F6709-8782-4C34-AD80-BC45FB7D7548}"/>
              </a:ext>
            </a:extLst>
          </p:cNvPr>
          <p:cNvSpPr txBox="1">
            <a:spLocks/>
          </p:cNvSpPr>
          <p:nvPr/>
        </p:nvSpPr>
        <p:spPr>
          <a:xfrm>
            <a:off x="26045788" y="6500276"/>
            <a:ext cx="7055578" cy="197045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8BEB923-46B8-401D-AD58-C68FCD99E6A9}"/>
              </a:ext>
            </a:extLst>
          </p:cNvPr>
          <p:cNvSpPr txBox="1">
            <a:spLocks/>
          </p:cNvSpPr>
          <p:nvPr/>
        </p:nvSpPr>
        <p:spPr>
          <a:xfrm>
            <a:off x="32170632" y="6500276"/>
            <a:ext cx="7055579" cy="197045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1160ABC6-9C4C-4FA4-A1A3-F15F374BEC4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9294792" y="20372067"/>
            <a:ext cx="10138111" cy="7232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071759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E6D905-F678-438D-A86C-6098ED0191BB}">
  <ds:schemaRefs>
    <ds:schemaRef ds:uri="http://schemas.microsoft.com/office/2006/documentManagement/types"/>
    <ds:schemaRef ds:uri="http://schemas.microsoft.com/office/infopath/2007/PartnerControls"/>
    <ds:schemaRef ds:uri="9e238559-ee26-4787-b8f0-cb7bf2c774e4"/>
    <ds:schemaRef ds:uri="http://purl.org/dc/elements/1.1/"/>
    <ds:schemaRef ds:uri="http://schemas.openxmlformats.org/package/2006/metadata/core-properties"/>
    <ds:schemaRef ds:uri="http://purl.org/dc/terms/"/>
    <ds:schemaRef ds:uri="1d8ce65e-a454-40e9-933d-4b53c2249531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60690C4-15C1-4F1B-A723-5EBB0F45826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</TotalTime>
  <Words>674</Words>
  <Application>Microsoft Macintosh PowerPoint</Application>
  <PresentationFormat>Custom</PresentationFormat>
  <Paragraphs>150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Menu_StarbucksGreen_WPS</vt:lpstr>
      <vt:lpstr>1_Menu_StarbucksGreen_WPS</vt:lpstr>
      <vt:lpstr>2_Menu_StarbucksGreen_WPS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18</cp:revision>
  <cp:lastPrinted>2020-11-18T21:37:25Z</cp:lastPrinted>
  <dcterms:created xsi:type="dcterms:W3CDTF">2020-11-04T16:35:40Z</dcterms:created>
  <dcterms:modified xsi:type="dcterms:W3CDTF">2023-05-31T22:09:13Z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SIP_Label_1ada0a2f-b917-4d51-b0d0-d418a10c8b23_Enabled">
    <vt:lpwstr>True</vt:lpwstr>
  </property>
  <property fmtid="{D5CDD505-2E9C-101B-9397-08002B2CF9AE}" pid="4" name="MSIP_Label_1ada0a2f-b917-4d51-b0d0-d418a10c8b23_SiteId">
    <vt:lpwstr>12a3af23-a769-4654-847f-958f3d479f4a</vt:lpwstr>
  </property>
  <property fmtid="{D5CDD505-2E9C-101B-9397-08002B2CF9AE}" pid="5" name="MSIP_Label_1ada0a2f-b917-4d51-b0d0-d418a10c8b23_Owner">
    <vt:lpwstr>Andres.Maturen@us.nestle.com</vt:lpwstr>
  </property>
  <property fmtid="{D5CDD505-2E9C-101B-9397-08002B2CF9AE}" pid="6" name="MSIP_Label_1ada0a2f-b917-4d51-b0d0-d418a10c8b23_SetDate">
    <vt:lpwstr>2020-12-22T22:15:53.8959626Z</vt:lpwstr>
  </property>
  <property fmtid="{D5CDD505-2E9C-101B-9397-08002B2CF9AE}" pid="7" name="MSIP_Label_1ada0a2f-b917-4d51-b0d0-d418a10c8b23_Name">
    <vt:lpwstr>General Use</vt:lpwstr>
  </property>
  <property fmtid="{D5CDD505-2E9C-101B-9397-08002B2CF9AE}" pid="8" name="MSIP_Label_1ada0a2f-b917-4d51-b0d0-d418a10c8b23_Application">
    <vt:lpwstr>Microsoft Azure Information Protection</vt:lpwstr>
  </property>
  <property fmtid="{D5CDD505-2E9C-101B-9397-08002B2CF9AE}" pid="9" name="MSIP_Label_1ada0a2f-b917-4d51-b0d0-d418a10c8b23_ActionId">
    <vt:lpwstr>b17ec438-bdb2-4a46-8657-c53f5303dc7e</vt:lpwstr>
  </property>
  <property fmtid="{D5CDD505-2E9C-101B-9397-08002B2CF9AE}" pid="10" name="MSIP_Label_1ada0a2f-b917-4d51-b0d0-d418a10c8b23_Extended_MSFT_Method">
    <vt:lpwstr>Automatic</vt:lpwstr>
  </property>
  <property fmtid="{D5CDD505-2E9C-101B-9397-08002B2CF9AE}" pid="11" name="Sensitivity">
    <vt:lpwstr>General Use</vt:lpwstr>
  </property>
  <property fmtid="{D5CDD505-2E9C-101B-9397-08002B2CF9AE}" pid="12" name="MediaServiceImageTags">
    <vt:lpwstr/>
  </property>
</Properties>
</file>