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86" r:id="rId4"/>
    <p:sldMasterId id="2147483760" r:id="rId5"/>
  </p:sldMasterIdLst>
  <p:handoutMasterIdLst>
    <p:handoutMasterId r:id="rId7"/>
  </p:handoutMasterIdLst>
  <p:sldIdLst>
    <p:sldId id="270" r:id="rId6"/>
  </p:sldIdLst>
  <p:sldSz cx="20116800" cy="35661600"/>
  <p:notesSz cx="6858000" cy="9144000"/>
  <p:embeddedFontLst>
    <p:embeddedFont>
      <p:font typeface="Calibri" panose="020F0502020204030204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1pPr>
    <a:lvl2pPr marL="1003581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2pPr>
    <a:lvl3pPr marL="2007165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3pPr>
    <a:lvl4pPr marL="3010747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4pPr>
    <a:lvl5pPr marL="4014330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5pPr>
    <a:lvl6pPr marL="5017911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6pPr>
    <a:lvl7pPr marL="6021492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7pPr>
    <a:lvl8pPr marL="7025075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8pPr>
    <a:lvl9pPr marL="8028656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232">
          <p15:clr>
            <a:srgbClr val="A4A3A4"/>
          </p15:clr>
        </p15:guide>
        <p15:guide id="2" pos="63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uren,Andres,SEATTLE,NUSA STARB Seattle Marketing Branded Sol" initials="MSSMBS" lastIdx="21" clrIdx="0"/>
  <p:cmAuthor id="2" name="Niki Damiani" initials="ND" lastIdx="4" clrIdx="1"/>
  <p:cmAuthor id="3" name="Beth Flatley" initials="BF" lastIdx="22" clrIdx="2"/>
  <p:cmAuthor id="4" name="Elizabeth Bagby" initials="" lastIdx="3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E0D0"/>
    <a:srgbClr val="A9D18E"/>
    <a:srgbClr val="003A26"/>
    <a:srgbClr val="0070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93"/>
    <p:restoredTop sz="94694"/>
  </p:normalViewPr>
  <p:slideViewPr>
    <p:cSldViewPr snapToGrid="0">
      <p:cViewPr>
        <p:scale>
          <a:sx n="39" d="100"/>
          <a:sy n="39" d="100"/>
        </p:scale>
        <p:origin x="3032" y="-1592"/>
      </p:cViewPr>
      <p:guideLst>
        <p:guide orient="horz" pos="11232"/>
        <p:guide pos="633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912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font" Target="fonts/font4.fntdata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font" Target="fonts/font3.fntdata"/><Relationship Id="rId4" Type="http://schemas.openxmlformats.org/officeDocument/2006/relationships/slideMaster" Target="slideMasters/slideMaster1.xml"/><Relationship Id="rId9" Type="http://schemas.openxmlformats.org/officeDocument/2006/relationships/font" Target="fonts/font2.fntdata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49E2F35-A3AD-4417-9BBE-567CB33D4FA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AE98E77-DBEB-49B0-B032-36601B8E18F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EFC987-33FA-4941-B86E-B370E188704C}" type="datetimeFigureOut">
              <a:rPr lang="en-US" smtClean="0"/>
              <a:t>5/31/23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1BE9DC-0BB2-402C-9834-306441DF96C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F21649-0966-4BF7-B240-896F6426EDD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542E10-0848-4F6E-B756-DB281C776D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6116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4.png"/><Relationship Id="rId5" Type="http://schemas.openxmlformats.org/officeDocument/2006/relationships/image" Target="../media/image15.png"/><Relationship Id="rId4" Type="http://schemas.openxmlformats.org/officeDocument/2006/relationships/image" Target="../media/image8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9.png"/><Relationship Id="rId7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7.png"/><Relationship Id="rId7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9.png"/><Relationship Id="rId10" Type="http://schemas.openxmlformats.org/officeDocument/2006/relationships/image" Target="../media/image11.png"/><Relationship Id="rId4" Type="http://schemas.openxmlformats.org/officeDocument/2006/relationships/image" Target="../media/image8.png"/><Relationship Id="rId9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11" Type="http://schemas.openxmlformats.org/officeDocument/2006/relationships/image" Target="../media/image11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0.png"/><Relationship Id="rId7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.png"/><Relationship Id="rId11" Type="http://schemas.openxmlformats.org/officeDocument/2006/relationships/image" Target="../media/image11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7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4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pressoCoffeeMore_WPSLogo"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 descr="Text, logo&#10;&#10;Description automatically generated">
            <a:extLst>
              <a:ext uri="{FF2B5EF4-FFF2-40B4-BE49-F238E27FC236}">
                <a16:creationId xmlns:a16="http://schemas.microsoft.com/office/drawing/2014/main" id="{C49CA3E8-CEAD-EA45-9C59-47E944BF13F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99008" y="27384880"/>
            <a:ext cx="2146300" cy="1104900"/>
          </a:xfrm>
          <a:prstGeom prst="rect">
            <a:avLst/>
          </a:prstGeom>
        </p:spPr>
      </p:pic>
      <p:pic>
        <p:nvPicPr>
          <p:cNvPr id="21" name="Picture 20" descr="A picture containing logo&#10;&#10;Description automatically generated">
            <a:extLst>
              <a:ext uri="{FF2B5EF4-FFF2-40B4-BE49-F238E27FC236}">
                <a16:creationId xmlns:a16="http://schemas.microsoft.com/office/drawing/2014/main" id="{8040674D-AFE0-0245-AED4-FB558235552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76235" y="24396542"/>
            <a:ext cx="2857500" cy="1104900"/>
          </a:xfrm>
          <a:prstGeom prst="rect">
            <a:avLst/>
          </a:prstGeom>
        </p:spPr>
      </p:pic>
      <p:pic>
        <p:nvPicPr>
          <p:cNvPr id="15" name="Picture 14" descr="A picture containing logo&#10;&#10;Description automatically generated">
            <a:extLst>
              <a:ext uri="{FF2B5EF4-FFF2-40B4-BE49-F238E27FC236}">
                <a16:creationId xmlns:a16="http://schemas.microsoft.com/office/drawing/2014/main" id="{5CF8F888-2692-904A-A8C7-1F663442DED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293432" y="24358774"/>
            <a:ext cx="3822700" cy="1104900"/>
          </a:xfrm>
          <a:prstGeom prst="rect">
            <a:avLst/>
          </a:prstGeom>
        </p:spPr>
      </p:pic>
      <p:pic>
        <p:nvPicPr>
          <p:cNvPr id="13" name="Picture 12" descr="Text&#10;&#10;Description automatically generated">
            <a:extLst>
              <a:ext uri="{FF2B5EF4-FFF2-40B4-BE49-F238E27FC236}">
                <a16:creationId xmlns:a16="http://schemas.microsoft.com/office/drawing/2014/main" id="{00D8251E-C68D-6946-B3D8-A008C4350BA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05741" y="22613780"/>
            <a:ext cx="7632700" cy="1460500"/>
          </a:xfrm>
          <a:prstGeom prst="rect">
            <a:avLst/>
          </a:prstGeom>
        </p:spPr>
      </p:pic>
      <p:pic>
        <p:nvPicPr>
          <p:cNvPr id="7" name="Picture 6" descr="Text&#10;&#10;Description automatically generated">
            <a:extLst>
              <a:ext uri="{FF2B5EF4-FFF2-40B4-BE49-F238E27FC236}">
                <a16:creationId xmlns:a16="http://schemas.microsoft.com/office/drawing/2014/main" id="{427BC60F-FCAB-C04E-A914-362882BF8913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616844" y="5414776"/>
            <a:ext cx="2895600" cy="1104900"/>
          </a:xfrm>
          <a:prstGeom prst="rect">
            <a:avLst/>
          </a:prstGeom>
        </p:spPr>
      </p:pic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834A2BC0-D9C6-F149-8064-8C6B5F49F825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2940311" y="5417020"/>
            <a:ext cx="2908300" cy="1104900"/>
          </a:xfrm>
          <a:prstGeom prst="rect">
            <a:avLst/>
          </a:prstGeom>
        </p:spPr>
      </p:pic>
      <p:pic>
        <p:nvPicPr>
          <p:cNvPr id="11" name="Picture 10" descr="Text&#10;&#10;Description automatically generated">
            <a:extLst>
              <a:ext uri="{FF2B5EF4-FFF2-40B4-BE49-F238E27FC236}">
                <a16:creationId xmlns:a16="http://schemas.microsoft.com/office/drawing/2014/main" id="{C1542D5F-83C7-7B43-972D-772266D3069D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6261770" y="5416586"/>
            <a:ext cx="2921000" cy="1104900"/>
          </a:xfrm>
          <a:prstGeom prst="rect">
            <a:avLst/>
          </a:prstGeom>
        </p:spPr>
      </p:pic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297EC544-6979-6243-8961-DBCC86C9B523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685944" y="5247024"/>
            <a:ext cx="7696200" cy="1460500"/>
          </a:xfrm>
          <a:prstGeom prst="rect">
            <a:avLst/>
          </a:prstGeom>
        </p:spPr>
      </p:pic>
      <p:pic>
        <p:nvPicPr>
          <p:cNvPr id="37" name="Picture 36" descr="A cup of coffee&#10;&#10;Description automatically generated">
            <a:extLst>
              <a:ext uri="{FF2B5EF4-FFF2-40B4-BE49-F238E27FC236}">
                <a16:creationId xmlns:a16="http://schemas.microsoft.com/office/drawing/2014/main" id="{117EE984-6153-8C47-ACF9-EB0FE371BF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234" t="38034" r="34351" b="6357"/>
          <a:stretch/>
        </p:blipFill>
        <p:spPr>
          <a:xfrm>
            <a:off x="12414368" y="21239235"/>
            <a:ext cx="7314661" cy="9341558"/>
          </a:xfrm>
          <a:prstGeom prst="rect">
            <a:avLst/>
          </a:prstGeom>
        </p:spPr>
      </p:pic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8A731272-F41C-3B40-835D-EAD231C081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26353" y="25478275"/>
            <a:ext cx="5265611" cy="1640966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 indent="-429758">
              <a:buNone/>
              <a:defRPr sz="3144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CE439446-E3CD-8C42-9A9A-280E159BEB3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612737" y="25478275"/>
            <a:ext cx="5265611" cy="1681036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 indent="-429758">
              <a:buNone/>
              <a:defRPr sz="3144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0A61A9CC-4507-9F4D-88C7-6FD4E129388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26351" y="28650590"/>
            <a:ext cx="5480370" cy="1681036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 indent="-429758">
              <a:buNone/>
              <a:defRPr sz="3144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0" name="Text Placeholder 15">
            <a:extLst>
              <a:ext uri="{FF2B5EF4-FFF2-40B4-BE49-F238E27FC236}">
                <a16:creationId xmlns:a16="http://schemas.microsoft.com/office/drawing/2014/main" id="{0A38FA9B-37CF-8943-9046-65D95786F42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601316" y="28650589"/>
            <a:ext cx="5277030" cy="1681035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>
              <a:buNone/>
              <a:defRPr sz="3144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FB971A-7C5A-A943-BAC0-3C67E60D586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29652" y="1430620"/>
            <a:ext cx="12447258" cy="2928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69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15">
            <a:extLst>
              <a:ext uri="{FF2B5EF4-FFF2-40B4-BE49-F238E27FC236}">
                <a16:creationId xmlns:a16="http://schemas.microsoft.com/office/drawing/2014/main" id="{92CFE20D-BF6B-0B47-8DA4-F0062FF1014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9652" y="7000207"/>
            <a:ext cx="8131339" cy="12086849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842BDB87-B2B1-BA4C-B0A4-707715433E1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8232" y="7000209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id="{D8AE871A-D236-D04E-9FC1-FD5BD98108E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926666" y="7000209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1" name="Text Placeholder 6">
            <a:extLst>
              <a:ext uri="{FF2B5EF4-FFF2-40B4-BE49-F238E27FC236}">
                <a16:creationId xmlns:a16="http://schemas.microsoft.com/office/drawing/2014/main" id="{9420EFF8-A4D5-754C-B6D4-86F30E85CAD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65419" y="7000209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F661A4C-5A06-8F43-A452-19C5EAC4AEDF}"/>
              </a:ext>
            </a:extLst>
          </p:cNvPr>
          <p:cNvSpPr txBox="1"/>
          <p:nvPr userDrawn="1"/>
        </p:nvSpPr>
        <p:spPr>
          <a:xfrm>
            <a:off x="13597584" y="30331627"/>
            <a:ext cx="4645382" cy="616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025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407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Caffè</a:t>
            </a:r>
            <a:r>
              <a:rPr lang="en-US" sz="340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Latte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76307B17-BCFA-264E-AF6D-231BD4E891BE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7375896" y="27501614"/>
            <a:ext cx="4491427" cy="1076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6956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233" userDrawn="1">
          <p15:clr>
            <a:srgbClr val="FBAE40"/>
          </p15:clr>
        </p15:guide>
        <p15:guide id="2" pos="898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vanaTeaRefreshers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Text&#10;&#10;Description automatically generated">
            <a:extLst>
              <a:ext uri="{FF2B5EF4-FFF2-40B4-BE49-F238E27FC236}">
                <a16:creationId xmlns:a16="http://schemas.microsoft.com/office/drawing/2014/main" id="{B873D8EF-62CC-4040-A4FA-D1C7385E54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05231" y="19681308"/>
            <a:ext cx="2895600" cy="1104900"/>
          </a:xfrm>
          <a:prstGeom prst="rect">
            <a:avLst/>
          </a:prstGeom>
        </p:spPr>
      </p:pic>
      <p:pic>
        <p:nvPicPr>
          <p:cNvPr id="21" name="Picture 20" descr="Logo&#10;&#10;Description automatically generated">
            <a:extLst>
              <a:ext uri="{FF2B5EF4-FFF2-40B4-BE49-F238E27FC236}">
                <a16:creationId xmlns:a16="http://schemas.microsoft.com/office/drawing/2014/main" id="{B4B2FC5E-F856-7B4D-93B8-E9B2A96D5C6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928698" y="19683552"/>
            <a:ext cx="2908300" cy="1104900"/>
          </a:xfrm>
          <a:prstGeom prst="rect">
            <a:avLst/>
          </a:prstGeom>
        </p:spPr>
      </p:pic>
      <p:pic>
        <p:nvPicPr>
          <p:cNvPr id="22" name="Picture 21" descr="Text&#10;&#10;Description automatically generated">
            <a:extLst>
              <a:ext uri="{FF2B5EF4-FFF2-40B4-BE49-F238E27FC236}">
                <a16:creationId xmlns:a16="http://schemas.microsoft.com/office/drawing/2014/main" id="{C8E86CB6-6F33-6A41-B8F1-D91752463C5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250157" y="19683118"/>
            <a:ext cx="2921000" cy="1104900"/>
          </a:xfrm>
          <a:prstGeom prst="rect">
            <a:avLst/>
          </a:prstGeom>
        </p:spPr>
      </p:pic>
      <p:sp>
        <p:nvSpPr>
          <p:cNvPr id="58" name="Text Placeholder 15">
            <a:extLst>
              <a:ext uri="{FF2B5EF4-FFF2-40B4-BE49-F238E27FC236}">
                <a16:creationId xmlns:a16="http://schemas.microsoft.com/office/drawing/2014/main" id="{12871BD5-8CBE-734D-9574-4BC350B9BE44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1029654" y="21459634"/>
            <a:ext cx="8131339" cy="11115866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59" name="Text Placeholder 6">
            <a:extLst>
              <a:ext uri="{FF2B5EF4-FFF2-40B4-BE49-F238E27FC236}">
                <a16:creationId xmlns:a16="http://schemas.microsoft.com/office/drawing/2014/main" id="{81C96E07-3A51-8549-9FB6-349BE2845D91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9578233" y="21459637"/>
            <a:ext cx="2921513" cy="1114385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0" name="Text Placeholder 6">
            <a:extLst>
              <a:ext uri="{FF2B5EF4-FFF2-40B4-BE49-F238E27FC236}">
                <a16:creationId xmlns:a16="http://schemas.microsoft.com/office/drawing/2014/main" id="{66E5F726-0F99-0B4B-B5C4-B4A0D5408516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2926666" y="21459637"/>
            <a:ext cx="2921513" cy="1114385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1" name="Text Placeholder 6">
            <a:extLst>
              <a:ext uri="{FF2B5EF4-FFF2-40B4-BE49-F238E27FC236}">
                <a16:creationId xmlns:a16="http://schemas.microsoft.com/office/drawing/2014/main" id="{BE93BC8C-08C9-6642-9B1D-3C389DDE837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6265419" y="21459637"/>
            <a:ext cx="2921513" cy="1114385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5" name="Text Placeholder 15">
            <a:extLst>
              <a:ext uri="{FF2B5EF4-FFF2-40B4-BE49-F238E27FC236}">
                <a16:creationId xmlns:a16="http://schemas.microsoft.com/office/drawing/2014/main" id="{B5D979C6-8CF9-B544-8C68-95DDCAE8483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9652" y="4322045"/>
            <a:ext cx="8131339" cy="9750317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66" name="Text Placeholder 6">
            <a:extLst>
              <a:ext uri="{FF2B5EF4-FFF2-40B4-BE49-F238E27FC236}">
                <a16:creationId xmlns:a16="http://schemas.microsoft.com/office/drawing/2014/main" id="{8B4D35DF-4DE2-394C-80A5-579F62840E0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8232" y="4322047"/>
            <a:ext cx="2921513" cy="977486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7" name="Text Placeholder 6">
            <a:extLst>
              <a:ext uri="{FF2B5EF4-FFF2-40B4-BE49-F238E27FC236}">
                <a16:creationId xmlns:a16="http://schemas.microsoft.com/office/drawing/2014/main" id="{CCC200B1-81C6-0447-A02F-BB0EB4709A3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926666" y="4322047"/>
            <a:ext cx="2921513" cy="977486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8" name="Text Placeholder 6">
            <a:extLst>
              <a:ext uri="{FF2B5EF4-FFF2-40B4-BE49-F238E27FC236}">
                <a16:creationId xmlns:a16="http://schemas.microsoft.com/office/drawing/2014/main" id="{776BCE80-1DC8-C147-86D1-3A741B1C0E2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65419" y="4322047"/>
            <a:ext cx="2921513" cy="977486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pic>
        <p:nvPicPr>
          <p:cNvPr id="25" name="Picture 24" descr="A picture containing cup, coffee, indoor, orange&#10;&#10;Description automatically generated">
            <a:extLst>
              <a:ext uri="{FF2B5EF4-FFF2-40B4-BE49-F238E27FC236}">
                <a16:creationId xmlns:a16="http://schemas.microsoft.com/office/drawing/2014/main" id="{A79E58AA-6488-2943-8D70-850CA5EAC84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31648"/>
          <a:stretch/>
        </p:blipFill>
        <p:spPr>
          <a:xfrm>
            <a:off x="12305765" y="10864229"/>
            <a:ext cx="6857800" cy="8336063"/>
          </a:xfrm>
          <a:prstGeom prst="rect">
            <a:avLst/>
          </a:prstGeom>
        </p:spPr>
      </p:pic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97F85242-92A6-4848-BACD-C95634CE17F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2466821" y="18473068"/>
            <a:ext cx="6600949" cy="91223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41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Chai Tea</a:t>
            </a:r>
          </a:p>
        </p:txBody>
      </p:sp>
      <p:pic>
        <p:nvPicPr>
          <p:cNvPr id="24" name="Picture 23" descr="Text, logo&#10;&#10;Description automatically generated">
            <a:extLst>
              <a:ext uri="{FF2B5EF4-FFF2-40B4-BE49-F238E27FC236}">
                <a16:creationId xmlns:a16="http://schemas.microsoft.com/office/drawing/2014/main" id="{0C6C94E1-C35F-7643-941E-F13712D5E64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98027" y="2524760"/>
            <a:ext cx="8420100" cy="1447800"/>
          </a:xfrm>
          <a:prstGeom prst="rect">
            <a:avLst/>
          </a:prstGeom>
        </p:spPr>
      </p:pic>
      <p:pic>
        <p:nvPicPr>
          <p:cNvPr id="26" name="Picture 25" descr="Text&#10;&#10;Description automatically generated">
            <a:extLst>
              <a:ext uri="{FF2B5EF4-FFF2-40B4-BE49-F238E27FC236}">
                <a16:creationId xmlns:a16="http://schemas.microsoft.com/office/drawing/2014/main" id="{1623A52F-B486-BB4A-B2C6-1ACE13FE00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844" y="2627065"/>
            <a:ext cx="2895600" cy="1104900"/>
          </a:xfrm>
          <a:prstGeom prst="rect">
            <a:avLst/>
          </a:prstGeom>
        </p:spPr>
      </p:pic>
      <p:pic>
        <p:nvPicPr>
          <p:cNvPr id="27" name="Picture 26" descr="Logo&#10;&#10;Description automatically generated">
            <a:extLst>
              <a:ext uri="{FF2B5EF4-FFF2-40B4-BE49-F238E27FC236}">
                <a16:creationId xmlns:a16="http://schemas.microsoft.com/office/drawing/2014/main" id="{292AE020-B363-0345-936B-4C7FCF7646B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940311" y="2629309"/>
            <a:ext cx="2908300" cy="1104900"/>
          </a:xfrm>
          <a:prstGeom prst="rect">
            <a:avLst/>
          </a:prstGeom>
        </p:spPr>
      </p:pic>
      <p:pic>
        <p:nvPicPr>
          <p:cNvPr id="28" name="Picture 27" descr="Text&#10;&#10;Description automatically generated">
            <a:extLst>
              <a:ext uri="{FF2B5EF4-FFF2-40B4-BE49-F238E27FC236}">
                <a16:creationId xmlns:a16="http://schemas.microsoft.com/office/drawing/2014/main" id="{E1926B25-C7FD-0849-BA4A-A5F05B7547F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261770" y="2628875"/>
            <a:ext cx="2921000" cy="11049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62C9B05D-0E67-5A47-8AF5-2F350E59E7FA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/>
          <a:stretch/>
        </p:blipFill>
        <p:spPr>
          <a:xfrm>
            <a:off x="793565" y="19559171"/>
            <a:ext cx="70358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769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reshersFrappuccinoOth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 descr="Text, logo&#10;&#10;Description automatically generated">
            <a:extLst>
              <a:ext uri="{FF2B5EF4-FFF2-40B4-BE49-F238E27FC236}">
                <a16:creationId xmlns:a16="http://schemas.microsoft.com/office/drawing/2014/main" id="{F02BC641-8AAC-E64C-B0B0-1595C4843D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4112" y="18247234"/>
            <a:ext cx="4965700" cy="14478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76FD8EB4-AB60-4B43-98EE-35A28533010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19069" y="9968002"/>
            <a:ext cx="4635500" cy="1752600"/>
          </a:xfrm>
          <a:prstGeom prst="rect">
            <a:avLst/>
          </a:prstGeom>
        </p:spPr>
      </p:pic>
      <p:pic>
        <p:nvPicPr>
          <p:cNvPr id="35" name="Picture 34" descr="Text&#10;&#10;Description automatically generated">
            <a:extLst>
              <a:ext uri="{FF2B5EF4-FFF2-40B4-BE49-F238E27FC236}">
                <a16:creationId xmlns:a16="http://schemas.microsoft.com/office/drawing/2014/main" id="{9C88003E-3D8F-CB4A-8738-A8EF4393FF2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589689" y="10277564"/>
            <a:ext cx="2895600" cy="1104900"/>
          </a:xfrm>
          <a:prstGeom prst="rect">
            <a:avLst/>
          </a:prstGeom>
        </p:spPr>
      </p:pic>
      <p:pic>
        <p:nvPicPr>
          <p:cNvPr id="36" name="Picture 35" descr="Logo&#10;&#10;Description automatically generated">
            <a:extLst>
              <a:ext uri="{FF2B5EF4-FFF2-40B4-BE49-F238E27FC236}">
                <a16:creationId xmlns:a16="http://schemas.microsoft.com/office/drawing/2014/main" id="{90FFA303-0C8B-9D4D-861B-EC736AB21D3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913156" y="10279808"/>
            <a:ext cx="2908300" cy="1104900"/>
          </a:xfrm>
          <a:prstGeom prst="rect">
            <a:avLst/>
          </a:prstGeom>
        </p:spPr>
      </p:pic>
      <p:pic>
        <p:nvPicPr>
          <p:cNvPr id="37" name="Picture 36" descr="Text&#10;&#10;Description automatically generated">
            <a:extLst>
              <a:ext uri="{FF2B5EF4-FFF2-40B4-BE49-F238E27FC236}">
                <a16:creationId xmlns:a16="http://schemas.microsoft.com/office/drawing/2014/main" id="{E08ADA5B-2660-E048-A071-CB31C7883D1A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6234615" y="10279374"/>
            <a:ext cx="2921000" cy="1104900"/>
          </a:xfrm>
          <a:prstGeom prst="rect">
            <a:avLst/>
          </a:prstGeom>
        </p:spPr>
      </p:pic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B5E9DE1-B4C8-9844-B1DF-3B998ABE2EE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9654" y="4322045"/>
            <a:ext cx="8131339" cy="5171671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44" name="Text Placeholder 6">
            <a:extLst>
              <a:ext uri="{FF2B5EF4-FFF2-40B4-BE49-F238E27FC236}">
                <a16:creationId xmlns:a16="http://schemas.microsoft.com/office/drawing/2014/main" id="{A1AE4650-260D-E84E-9795-D9510209DC1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8233" y="4322047"/>
            <a:ext cx="2921513" cy="518469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45" name="Text Placeholder 6">
            <a:extLst>
              <a:ext uri="{FF2B5EF4-FFF2-40B4-BE49-F238E27FC236}">
                <a16:creationId xmlns:a16="http://schemas.microsoft.com/office/drawing/2014/main" id="{78871249-762E-D242-AD44-7A9708456B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926666" y="4322047"/>
            <a:ext cx="2921513" cy="518469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46" name="Text Placeholder 6">
            <a:extLst>
              <a:ext uri="{FF2B5EF4-FFF2-40B4-BE49-F238E27FC236}">
                <a16:creationId xmlns:a16="http://schemas.microsoft.com/office/drawing/2014/main" id="{0E505B67-F45D-7849-A89A-A96E30135BA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65419" y="4322047"/>
            <a:ext cx="2921513" cy="518469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0" name="Text Placeholder 15">
            <a:extLst>
              <a:ext uri="{FF2B5EF4-FFF2-40B4-BE49-F238E27FC236}">
                <a16:creationId xmlns:a16="http://schemas.microsoft.com/office/drawing/2014/main" id="{53177F10-519D-5047-AD93-61C664D8550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12533" y="11880689"/>
            <a:ext cx="8131339" cy="5779096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51" name="Text Placeholder 6">
            <a:extLst>
              <a:ext uri="{FF2B5EF4-FFF2-40B4-BE49-F238E27FC236}">
                <a16:creationId xmlns:a16="http://schemas.microsoft.com/office/drawing/2014/main" id="{62DB887C-10A5-4346-9F97-A11EC8109F9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561113" y="11880691"/>
            <a:ext cx="2921513" cy="579364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2" name="Text Placeholder 6">
            <a:extLst>
              <a:ext uri="{FF2B5EF4-FFF2-40B4-BE49-F238E27FC236}">
                <a16:creationId xmlns:a16="http://schemas.microsoft.com/office/drawing/2014/main" id="{8C00169C-D8F5-1847-AE0A-4C82395EA70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2909545" y="11880691"/>
            <a:ext cx="2921513" cy="579364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3" name="Text Placeholder 6">
            <a:extLst>
              <a:ext uri="{FF2B5EF4-FFF2-40B4-BE49-F238E27FC236}">
                <a16:creationId xmlns:a16="http://schemas.microsoft.com/office/drawing/2014/main" id="{B7EE41A2-7E12-4F46-B926-7C9C1BC3E17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6248299" y="11880691"/>
            <a:ext cx="2921513" cy="579364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7" name="Text Placeholder 15">
            <a:extLst>
              <a:ext uri="{FF2B5EF4-FFF2-40B4-BE49-F238E27FC236}">
                <a16:creationId xmlns:a16="http://schemas.microsoft.com/office/drawing/2014/main" id="{FE0E71F0-DB82-1B4B-9724-7A97E6427C4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029652" y="19980948"/>
            <a:ext cx="8131339" cy="13103763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58" name="Text Placeholder 6">
            <a:extLst>
              <a:ext uri="{FF2B5EF4-FFF2-40B4-BE49-F238E27FC236}">
                <a16:creationId xmlns:a16="http://schemas.microsoft.com/office/drawing/2014/main" id="{DD6B353B-6F69-6D43-ABDD-5BA2998DCDC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78232" y="19980950"/>
            <a:ext cx="2921513" cy="13103758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9" name="Text Placeholder 6">
            <a:extLst>
              <a:ext uri="{FF2B5EF4-FFF2-40B4-BE49-F238E27FC236}">
                <a16:creationId xmlns:a16="http://schemas.microsoft.com/office/drawing/2014/main" id="{A33E917E-CDD9-1D47-A375-FC226901C44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926666" y="19980950"/>
            <a:ext cx="2921513" cy="13103758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0" name="Text Placeholder 6">
            <a:extLst>
              <a:ext uri="{FF2B5EF4-FFF2-40B4-BE49-F238E27FC236}">
                <a16:creationId xmlns:a16="http://schemas.microsoft.com/office/drawing/2014/main" id="{A7CDC644-5184-6946-8387-7CA7FF42AA2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6265419" y="19980950"/>
            <a:ext cx="2921513" cy="13103758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pic>
        <p:nvPicPr>
          <p:cNvPr id="27" name="Picture 26" descr="Text&#10;&#10;Description automatically generated">
            <a:extLst>
              <a:ext uri="{FF2B5EF4-FFF2-40B4-BE49-F238E27FC236}">
                <a16:creationId xmlns:a16="http://schemas.microsoft.com/office/drawing/2014/main" id="{BEBEE959-0DE1-F84B-A53B-3E1744C7DC1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16844" y="2627065"/>
            <a:ext cx="2895600" cy="1104900"/>
          </a:xfrm>
          <a:prstGeom prst="rect">
            <a:avLst/>
          </a:prstGeom>
        </p:spPr>
      </p:pic>
      <p:pic>
        <p:nvPicPr>
          <p:cNvPr id="28" name="Picture 27" descr="Logo&#10;&#10;Description automatically generated">
            <a:extLst>
              <a:ext uri="{FF2B5EF4-FFF2-40B4-BE49-F238E27FC236}">
                <a16:creationId xmlns:a16="http://schemas.microsoft.com/office/drawing/2014/main" id="{1ED215D2-6ABC-3848-BACD-0F8D9CA982C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940311" y="2629309"/>
            <a:ext cx="2908300" cy="1104900"/>
          </a:xfrm>
          <a:prstGeom prst="rect">
            <a:avLst/>
          </a:prstGeom>
        </p:spPr>
      </p:pic>
      <p:pic>
        <p:nvPicPr>
          <p:cNvPr id="29" name="Picture 28" descr="Text&#10;&#10;Description automatically generated">
            <a:extLst>
              <a:ext uri="{FF2B5EF4-FFF2-40B4-BE49-F238E27FC236}">
                <a16:creationId xmlns:a16="http://schemas.microsoft.com/office/drawing/2014/main" id="{BDFF5F7C-00A4-A84D-A842-5C338A92F093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6261770" y="2628875"/>
            <a:ext cx="2921000" cy="11049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455A6954-BBC4-3044-9741-8CCE5734C463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/>
          <a:stretch/>
        </p:blipFill>
        <p:spPr>
          <a:xfrm>
            <a:off x="825649" y="2428768"/>
            <a:ext cx="70358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060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reshersFrappuccinoSmoothiesOth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 descr="Text, logo&#10;&#10;Description automatically generated">
            <a:extLst>
              <a:ext uri="{FF2B5EF4-FFF2-40B4-BE49-F238E27FC236}">
                <a16:creationId xmlns:a16="http://schemas.microsoft.com/office/drawing/2014/main" id="{17A3BC09-F1F5-F14D-8F77-12FE41BB4C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6228" y="25134970"/>
            <a:ext cx="4965700" cy="1447800"/>
          </a:xfrm>
          <a:prstGeom prst="rect">
            <a:avLst/>
          </a:prstGeom>
        </p:spPr>
      </p:pic>
      <p:pic>
        <p:nvPicPr>
          <p:cNvPr id="40" name="Picture 39" descr="A picture containing logo&#10;&#10;Description automatically generated">
            <a:extLst>
              <a:ext uri="{FF2B5EF4-FFF2-40B4-BE49-F238E27FC236}">
                <a16:creationId xmlns:a16="http://schemas.microsoft.com/office/drawing/2014/main" id="{EA8A7DD8-6060-C547-9BAF-44D19570004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5702" y="18458864"/>
            <a:ext cx="3708400" cy="1460500"/>
          </a:xfrm>
          <a:prstGeom prst="rect">
            <a:avLst/>
          </a:prstGeom>
        </p:spPr>
      </p:pic>
      <p:pic>
        <p:nvPicPr>
          <p:cNvPr id="41" name="Picture 40" descr="Text&#10;&#10;Description automatically generated">
            <a:extLst>
              <a:ext uri="{FF2B5EF4-FFF2-40B4-BE49-F238E27FC236}">
                <a16:creationId xmlns:a16="http://schemas.microsoft.com/office/drawing/2014/main" id="{3BA58713-C1B2-2C4D-A2C5-FAA349F087A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45815" y="18545790"/>
            <a:ext cx="2895600" cy="1104900"/>
          </a:xfrm>
          <a:prstGeom prst="rect">
            <a:avLst/>
          </a:prstGeom>
        </p:spPr>
      </p:pic>
      <p:pic>
        <p:nvPicPr>
          <p:cNvPr id="51" name="Picture 50" descr="Logo&#10;&#10;Description automatically generated">
            <a:extLst>
              <a:ext uri="{FF2B5EF4-FFF2-40B4-BE49-F238E27FC236}">
                <a16:creationId xmlns:a16="http://schemas.microsoft.com/office/drawing/2014/main" id="{4B2861E8-EB44-A34F-B866-A6C41735F47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969282" y="18548034"/>
            <a:ext cx="2908300" cy="1104900"/>
          </a:xfrm>
          <a:prstGeom prst="rect">
            <a:avLst/>
          </a:prstGeom>
        </p:spPr>
      </p:pic>
      <p:pic>
        <p:nvPicPr>
          <p:cNvPr id="52" name="Picture 51" descr="Text&#10;&#10;Description automatically generated">
            <a:extLst>
              <a:ext uri="{FF2B5EF4-FFF2-40B4-BE49-F238E27FC236}">
                <a16:creationId xmlns:a16="http://schemas.microsoft.com/office/drawing/2014/main" id="{828F6D97-D984-3E42-8CDA-33BD3FB227F3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6290741" y="18547600"/>
            <a:ext cx="2921000" cy="11049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6151C7AA-19CE-D848-8BF8-EFA7454A08E0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47644" y="9979630"/>
            <a:ext cx="4635500" cy="1752600"/>
          </a:xfrm>
          <a:prstGeom prst="rect">
            <a:avLst/>
          </a:prstGeom>
        </p:spPr>
      </p:pic>
      <p:pic>
        <p:nvPicPr>
          <p:cNvPr id="32" name="Picture 31" descr="Text&#10;&#10;Description automatically generated">
            <a:extLst>
              <a:ext uri="{FF2B5EF4-FFF2-40B4-BE49-F238E27FC236}">
                <a16:creationId xmlns:a16="http://schemas.microsoft.com/office/drawing/2014/main" id="{C9EEBAEE-27A2-8647-8113-05D3022FCA3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18264" y="10289192"/>
            <a:ext cx="2895600" cy="1104900"/>
          </a:xfrm>
          <a:prstGeom prst="rect">
            <a:avLst/>
          </a:prstGeom>
        </p:spPr>
      </p:pic>
      <p:pic>
        <p:nvPicPr>
          <p:cNvPr id="33" name="Picture 32" descr="Logo&#10;&#10;Description automatically generated">
            <a:extLst>
              <a:ext uri="{FF2B5EF4-FFF2-40B4-BE49-F238E27FC236}">
                <a16:creationId xmlns:a16="http://schemas.microsoft.com/office/drawing/2014/main" id="{C0D836B0-E806-F947-9D9F-37780E8E71E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941731" y="10291436"/>
            <a:ext cx="2908300" cy="1104900"/>
          </a:xfrm>
          <a:prstGeom prst="rect">
            <a:avLst/>
          </a:prstGeom>
        </p:spPr>
      </p:pic>
      <p:pic>
        <p:nvPicPr>
          <p:cNvPr id="34" name="Picture 33" descr="Text&#10;&#10;Description automatically generated">
            <a:extLst>
              <a:ext uri="{FF2B5EF4-FFF2-40B4-BE49-F238E27FC236}">
                <a16:creationId xmlns:a16="http://schemas.microsoft.com/office/drawing/2014/main" id="{8C7D3973-2656-CD4F-94E0-764282786C1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6263190" y="10291002"/>
            <a:ext cx="2921000" cy="1104900"/>
          </a:xfrm>
          <a:prstGeom prst="rect">
            <a:avLst/>
          </a:prstGeom>
        </p:spPr>
      </p:pic>
      <p:sp>
        <p:nvSpPr>
          <p:cNvPr id="44" name="Text Placeholder 15">
            <a:extLst>
              <a:ext uri="{FF2B5EF4-FFF2-40B4-BE49-F238E27FC236}">
                <a16:creationId xmlns:a16="http://schemas.microsoft.com/office/drawing/2014/main" id="{8B6A1587-2D61-1A41-B360-62B3B1F468E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9654" y="4322045"/>
            <a:ext cx="8131339" cy="5171671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45" name="Text Placeholder 6">
            <a:extLst>
              <a:ext uri="{FF2B5EF4-FFF2-40B4-BE49-F238E27FC236}">
                <a16:creationId xmlns:a16="http://schemas.microsoft.com/office/drawing/2014/main" id="{C52F4350-D506-DB4E-B0D0-FFE1357F640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8233" y="4322047"/>
            <a:ext cx="2921513" cy="518469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46" name="Text Placeholder 6">
            <a:extLst>
              <a:ext uri="{FF2B5EF4-FFF2-40B4-BE49-F238E27FC236}">
                <a16:creationId xmlns:a16="http://schemas.microsoft.com/office/drawing/2014/main" id="{32BD329E-BADD-BD4F-B4A5-63C601F0430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926666" y="4322047"/>
            <a:ext cx="2921513" cy="518469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47" name="Text Placeholder 6">
            <a:extLst>
              <a:ext uri="{FF2B5EF4-FFF2-40B4-BE49-F238E27FC236}">
                <a16:creationId xmlns:a16="http://schemas.microsoft.com/office/drawing/2014/main" id="{AE10626A-FC6C-E14F-8043-6C84BB1031A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65419" y="4322047"/>
            <a:ext cx="2921513" cy="518469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7" name="Text Placeholder 15">
            <a:extLst>
              <a:ext uri="{FF2B5EF4-FFF2-40B4-BE49-F238E27FC236}">
                <a16:creationId xmlns:a16="http://schemas.microsoft.com/office/drawing/2014/main" id="{F341FAAF-3FEA-AE49-BF02-E7B21E8C3B4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12533" y="11880689"/>
            <a:ext cx="8131339" cy="5779096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58" name="Text Placeholder 6">
            <a:extLst>
              <a:ext uri="{FF2B5EF4-FFF2-40B4-BE49-F238E27FC236}">
                <a16:creationId xmlns:a16="http://schemas.microsoft.com/office/drawing/2014/main" id="{4115E4B9-6781-A54E-837D-B9D9CA204FD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561113" y="11880691"/>
            <a:ext cx="2921513" cy="579364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2" name="Text Placeholder 6">
            <a:extLst>
              <a:ext uri="{FF2B5EF4-FFF2-40B4-BE49-F238E27FC236}">
                <a16:creationId xmlns:a16="http://schemas.microsoft.com/office/drawing/2014/main" id="{B361F9C1-AB8A-7D4D-84B8-9CB6E1B87F5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2909545" y="11880691"/>
            <a:ext cx="2921513" cy="579364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3" name="Text Placeholder 6">
            <a:extLst>
              <a:ext uri="{FF2B5EF4-FFF2-40B4-BE49-F238E27FC236}">
                <a16:creationId xmlns:a16="http://schemas.microsoft.com/office/drawing/2014/main" id="{C90DE6EF-09A3-C945-9218-636F4C9A640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6248299" y="11880691"/>
            <a:ext cx="2921513" cy="579364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7" name="Text Placeholder 15">
            <a:extLst>
              <a:ext uri="{FF2B5EF4-FFF2-40B4-BE49-F238E27FC236}">
                <a16:creationId xmlns:a16="http://schemas.microsoft.com/office/drawing/2014/main" id="{4E2261C5-06AA-464F-A308-375979710DF2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1054462" y="20189358"/>
            <a:ext cx="8131339" cy="4215520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68" name="Text Placeholder 6">
            <a:extLst>
              <a:ext uri="{FF2B5EF4-FFF2-40B4-BE49-F238E27FC236}">
                <a16:creationId xmlns:a16="http://schemas.microsoft.com/office/drawing/2014/main" id="{8589E127-BCDB-2F4F-806D-BF934DD8C85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9603042" y="20189359"/>
            <a:ext cx="2921513" cy="422613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9" name="Text Placeholder 6">
            <a:extLst>
              <a:ext uri="{FF2B5EF4-FFF2-40B4-BE49-F238E27FC236}">
                <a16:creationId xmlns:a16="http://schemas.microsoft.com/office/drawing/2014/main" id="{6710F6E2-CE67-004B-AF99-17C24F518C26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2951476" y="20189359"/>
            <a:ext cx="2921513" cy="422613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70" name="Text Placeholder 6">
            <a:extLst>
              <a:ext uri="{FF2B5EF4-FFF2-40B4-BE49-F238E27FC236}">
                <a16:creationId xmlns:a16="http://schemas.microsoft.com/office/drawing/2014/main" id="{508256D8-D729-1E43-A001-C37478DFFCB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6290229" y="20189359"/>
            <a:ext cx="2921513" cy="422613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75" name="Text Placeholder 15">
            <a:extLst>
              <a:ext uri="{FF2B5EF4-FFF2-40B4-BE49-F238E27FC236}">
                <a16:creationId xmlns:a16="http://schemas.microsoft.com/office/drawing/2014/main" id="{322959A4-7164-0743-BC49-B055838A202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029652" y="26852521"/>
            <a:ext cx="8131339" cy="6982372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76" name="Text Placeholder 6">
            <a:extLst>
              <a:ext uri="{FF2B5EF4-FFF2-40B4-BE49-F238E27FC236}">
                <a16:creationId xmlns:a16="http://schemas.microsoft.com/office/drawing/2014/main" id="{B1298065-9B71-7343-A19D-8E99A48CA4A3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78232" y="26852523"/>
            <a:ext cx="2921513" cy="6982370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77" name="Text Placeholder 6">
            <a:extLst>
              <a:ext uri="{FF2B5EF4-FFF2-40B4-BE49-F238E27FC236}">
                <a16:creationId xmlns:a16="http://schemas.microsoft.com/office/drawing/2014/main" id="{6B30F7CE-A566-1E42-9C83-F536533607C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926666" y="26852523"/>
            <a:ext cx="2921513" cy="6982370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78" name="Text Placeholder 6">
            <a:extLst>
              <a:ext uri="{FF2B5EF4-FFF2-40B4-BE49-F238E27FC236}">
                <a16:creationId xmlns:a16="http://schemas.microsoft.com/office/drawing/2014/main" id="{4B841DE4-F01F-CC4A-AAD3-911E7449BB0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6265419" y="26852523"/>
            <a:ext cx="2921513" cy="6982370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pic>
        <p:nvPicPr>
          <p:cNvPr id="36" name="Picture 35" descr="Text&#10;&#10;Description automatically generated">
            <a:extLst>
              <a:ext uri="{FF2B5EF4-FFF2-40B4-BE49-F238E27FC236}">
                <a16:creationId xmlns:a16="http://schemas.microsoft.com/office/drawing/2014/main" id="{C917626A-2236-6F44-B67B-7AE98CBD8A3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16844" y="2627065"/>
            <a:ext cx="2895600" cy="1104900"/>
          </a:xfrm>
          <a:prstGeom prst="rect">
            <a:avLst/>
          </a:prstGeom>
        </p:spPr>
      </p:pic>
      <p:pic>
        <p:nvPicPr>
          <p:cNvPr id="37" name="Picture 36" descr="Logo&#10;&#10;Description automatically generated">
            <a:extLst>
              <a:ext uri="{FF2B5EF4-FFF2-40B4-BE49-F238E27FC236}">
                <a16:creationId xmlns:a16="http://schemas.microsoft.com/office/drawing/2014/main" id="{A1A855E8-B0AB-EA41-8CCD-193E666B5A5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940311" y="2629309"/>
            <a:ext cx="2908300" cy="1104900"/>
          </a:xfrm>
          <a:prstGeom prst="rect">
            <a:avLst/>
          </a:prstGeom>
        </p:spPr>
      </p:pic>
      <p:pic>
        <p:nvPicPr>
          <p:cNvPr id="38" name="Picture 37" descr="Text&#10;&#10;Description automatically generated">
            <a:extLst>
              <a:ext uri="{FF2B5EF4-FFF2-40B4-BE49-F238E27FC236}">
                <a16:creationId xmlns:a16="http://schemas.microsoft.com/office/drawing/2014/main" id="{47C56437-3947-F74D-9556-91543919E96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6261770" y="2628875"/>
            <a:ext cx="2921000" cy="11049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F9E2E2D9-9AEA-794E-8859-6321802A8325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rcRect/>
          <a:stretch/>
        </p:blipFill>
        <p:spPr>
          <a:xfrm>
            <a:off x="825649" y="2428768"/>
            <a:ext cx="70358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6247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spressoCoffeeMore_WPSLogo"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ext&#10;&#10;Description automatically generated">
            <a:extLst>
              <a:ext uri="{FF2B5EF4-FFF2-40B4-BE49-F238E27FC236}">
                <a16:creationId xmlns:a16="http://schemas.microsoft.com/office/drawing/2014/main" id="{427BC60F-FCAB-C04E-A914-362882BF89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844" y="5414776"/>
            <a:ext cx="2895600" cy="1104900"/>
          </a:xfrm>
          <a:prstGeom prst="rect">
            <a:avLst/>
          </a:prstGeom>
        </p:spPr>
      </p:pic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834A2BC0-D9C6-F149-8064-8C6B5F49F8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940311" y="5417020"/>
            <a:ext cx="2908300" cy="1104900"/>
          </a:xfrm>
          <a:prstGeom prst="rect">
            <a:avLst/>
          </a:prstGeom>
        </p:spPr>
      </p:pic>
      <p:pic>
        <p:nvPicPr>
          <p:cNvPr id="11" name="Picture 10" descr="Text&#10;&#10;Description automatically generated">
            <a:extLst>
              <a:ext uri="{FF2B5EF4-FFF2-40B4-BE49-F238E27FC236}">
                <a16:creationId xmlns:a16="http://schemas.microsoft.com/office/drawing/2014/main" id="{C1542D5F-83C7-7B43-972D-772266D3069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261770" y="5416586"/>
            <a:ext cx="2921000" cy="1104900"/>
          </a:xfrm>
          <a:prstGeom prst="rect">
            <a:avLst/>
          </a:prstGeom>
        </p:spPr>
      </p:pic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297EC544-6979-6243-8961-DBCC86C9B52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41582"/>
          <a:stretch/>
        </p:blipFill>
        <p:spPr>
          <a:xfrm>
            <a:off x="920822" y="5236976"/>
            <a:ext cx="4495944" cy="14605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FB971A-7C5A-A943-BAC0-3C67E60D586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29652" y="1430620"/>
            <a:ext cx="12447258" cy="2928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69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15">
            <a:extLst>
              <a:ext uri="{FF2B5EF4-FFF2-40B4-BE49-F238E27FC236}">
                <a16:creationId xmlns:a16="http://schemas.microsoft.com/office/drawing/2014/main" id="{92CFE20D-BF6B-0B47-8DA4-F0062FF1014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9652" y="7000207"/>
            <a:ext cx="8131339" cy="6562107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842BDB87-B2B1-BA4C-B0A4-707715433E1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8232" y="7000209"/>
            <a:ext cx="2921513" cy="6578631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id="{D8AE871A-D236-D04E-9FC1-FD5BD98108E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926666" y="7000209"/>
            <a:ext cx="2921513" cy="6578631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1" name="Text Placeholder 6">
            <a:extLst>
              <a:ext uri="{FF2B5EF4-FFF2-40B4-BE49-F238E27FC236}">
                <a16:creationId xmlns:a16="http://schemas.microsoft.com/office/drawing/2014/main" id="{9420EFF8-A4D5-754C-B6D4-86F30E85CAD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65419" y="7000209"/>
            <a:ext cx="2921513" cy="6578631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pic>
        <p:nvPicPr>
          <p:cNvPr id="6" name="Picture 5" descr="A picture containing text, monitor&#10;&#10;Description automatically generated">
            <a:extLst>
              <a:ext uri="{FF2B5EF4-FFF2-40B4-BE49-F238E27FC236}">
                <a16:creationId xmlns:a16="http://schemas.microsoft.com/office/drawing/2014/main" id="{D21D5BAE-14EF-4960-89FE-9B0B7C4A7E4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34" b="94508" l="9353" r="93094">
                        <a14:foregroundMark x1="30360" y1="5263" x2="60719" y2="4958"/>
                        <a14:foregroundMark x1="60719" y1="4958" x2="64029" y2="4958"/>
                        <a14:foregroundMark x1="13669" y1="16476" x2="81583" y2="17239"/>
                        <a14:foregroundMark x1="81583" y1="17239" x2="84748" y2="47750"/>
                        <a14:foregroundMark x1="84748" y1="47750" x2="74820" y2="83448"/>
                        <a14:foregroundMark x1="74820" y1="83448" x2="50360" y2="87338"/>
                        <a14:foregroundMark x1="50360" y1="87338" x2="34101" y2="84744"/>
                        <a14:foregroundMark x1="34101" y1="84744" x2="14820" y2="66667"/>
                        <a14:foregroundMark x1="14820" y1="66667" x2="11223" y2="35927"/>
                        <a14:foregroundMark x1="11223" y1="35927" x2="13237" y2="30206"/>
                        <a14:foregroundMark x1="9640" y1="62090" x2="64460" y2="63158"/>
                        <a14:foregroundMark x1="90360" y1="57666" x2="96978" y2="23112"/>
                        <a14:foregroundMark x1="96978" y1="23112" x2="93525" y2="15332"/>
                        <a14:foregroundMark x1="93525" y1="15332" x2="91942" y2="14035"/>
                        <a14:foregroundMark x1="31367" y1="3051" x2="55683" y2="7475"/>
                        <a14:foregroundMark x1="66619" y1="1144" x2="26763" y2="610"/>
                        <a14:foregroundMark x1="26763" y1="610" x2="26763" y2="610"/>
                        <a14:foregroundMark x1="11223" y1="94737" x2="41439" y2="95042"/>
                        <a14:foregroundMark x1="41439" y1="95042" x2="80576" y2="94508"/>
                        <a14:foregroundMark x1="80576" y1="94508" x2="80576" y2="9450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26552" y="21258199"/>
            <a:ext cx="6779457" cy="12788300"/>
          </a:xfrm>
          <a:prstGeom prst="rect">
            <a:avLst/>
          </a:prstGeom>
        </p:spPr>
      </p:pic>
      <p:pic>
        <p:nvPicPr>
          <p:cNvPr id="24" name="Picture 23" descr="Text, logo&#10;&#10;Description automatically generated">
            <a:extLst>
              <a:ext uri="{FF2B5EF4-FFF2-40B4-BE49-F238E27FC236}">
                <a16:creationId xmlns:a16="http://schemas.microsoft.com/office/drawing/2014/main" id="{E5C26DC0-E92B-45D9-ABA9-0D6156390ED1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85944" y="14086173"/>
            <a:ext cx="4965700" cy="1447800"/>
          </a:xfrm>
          <a:prstGeom prst="rect">
            <a:avLst/>
          </a:prstGeom>
        </p:spPr>
      </p:pic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A8214669-42A5-4640-94C0-0512087CADF9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018865" y="15818305"/>
            <a:ext cx="8131339" cy="4375237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490F03F7-4B33-4824-89E4-09FBD6D6FF9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67445" y="15818308"/>
            <a:ext cx="2921513" cy="4386254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9CC3E74A-A416-4526-9594-8D30CB621E2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915879" y="15818308"/>
            <a:ext cx="2921513" cy="4386254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2" name="Text Placeholder 6">
            <a:extLst>
              <a:ext uri="{FF2B5EF4-FFF2-40B4-BE49-F238E27FC236}">
                <a16:creationId xmlns:a16="http://schemas.microsoft.com/office/drawing/2014/main" id="{2B82FA9A-6684-4155-8400-7FD5320A19F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6254632" y="15818308"/>
            <a:ext cx="2921513" cy="4386254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pic>
        <p:nvPicPr>
          <p:cNvPr id="38" name="Picture 37" descr="Text&#10;&#10;Description automatically generated">
            <a:extLst>
              <a:ext uri="{FF2B5EF4-FFF2-40B4-BE49-F238E27FC236}">
                <a16:creationId xmlns:a16="http://schemas.microsoft.com/office/drawing/2014/main" id="{314AF2DD-3FDA-44FC-BB86-374E40A0F3AC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18598" y="22696730"/>
            <a:ext cx="7632700" cy="1460500"/>
          </a:xfrm>
          <a:prstGeom prst="rect">
            <a:avLst/>
          </a:prstGeom>
        </p:spPr>
      </p:pic>
      <p:sp>
        <p:nvSpPr>
          <p:cNvPr id="42" name="Text Placeholder 15">
            <a:extLst>
              <a:ext uri="{FF2B5EF4-FFF2-40B4-BE49-F238E27FC236}">
                <a16:creationId xmlns:a16="http://schemas.microsoft.com/office/drawing/2014/main" id="{EB311816-72FD-4512-B84F-53679EA5096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536790" y="25111494"/>
            <a:ext cx="5277030" cy="1681035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>
              <a:buNone/>
              <a:defRPr sz="3144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640419E2-B5A1-4997-AFE5-16AB69DD1F41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rcRect/>
          <a:stretch/>
        </p:blipFill>
        <p:spPr>
          <a:xfrm>
            <a:off x="1311370" y="23962519"/>
            <a:ext cx="4491427" cy="1076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1744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233" userDrawn="1">
          <p15:clr>
            <a:srgbClr val="FBAE40"/>
          </p15:clr>
        </p15:guide>
        <p15:guide id="2" pos="89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pressoCoffeeMore_YourLogo"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68D568A-06C6-8F43-AA61-36B6D43B7946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13787618" y="1430620"/>
            <a:ext cx="5858085" cy="2928377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buNone/>
              <a:defRPr sz="341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</a:t>
            </a:r>
          </a:p>
          <a:p>
            <a:r>
              <a:rPr lang="en-US"/>
              <a:t>Add Logo</a:t>
            </a:r>
          </a:p>
        </p:txBody>
      </p:sp>
      <p:pic>
        <p:nvPicPr>
          <p:cNvPr id="24" name="Picture 23" descr="A cup of coffee&#10;&#10;Description automatically generated">
            <a:extLst>
              <a:ext uri="{FF2B5EF4-FFF2-40B4-BE49-F238E27FC236}">
                <a16:creationId xmlns:a16="http://schemas.microsoft.com/office/drawing/2014/main" id="{E56662BC-F210-8E47-84F8-017AFEA7F7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234" t="38034" r="34351" b="6357"/>
          <a:stretch/>
        </p:blipFill>
        <p:spPr>
          <a:xfrm>
            <a:off x="12414368" y="21239235"/>
            <a:ext cx="7314661" cy="9341558"/>
          </a:xfrm>
          <a:prstGeom prst="rect">
            <a:avLst/>
          </a:prstGeom>
        </p:spPr>
      </p:pic>
      <p:sp>
        <p:nvSpPr>
          <p:cNvPr id="34" name="Text Placeholder 2">
            <a:extLst>
              <a:ext uri="{FF2B5EF4-FFF2-40B4-BE49-F238E27FC236}">
                <a16:creationId xmlns:a16="http://schemas.microsoft.com/office/drawing/2014/main" id="{0DEE4EEF-14A7-9646-A647-1D8C3C4E03F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29652" y="1430620"/>
            <a:ext cx="12447258" cy="2928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69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Text Placeholder 15">
            <a:extLst>
              <a:ext uri="{FF2B5EF4-FFF2-40B4-BE49-F238E27FC236}">
                <a16:creationId xmlns:a16="http://schemas.microsoft.com/office/drawing/2014/main" id="{863F2DFD-15F4-F240-A2D7-C1DDD11DB44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9652" y="7000207"/>
            <a:ext cx="8131339" cy="12086849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36" name="Text Placeholder 6">
            <a:extLst>
              <a:ext uri="{FF2B5EF4-FFF2-40B4-BE49-F238E27FC236}">
                <a16:creationId xmlns:a16="http://schemas.microsoft.com/office/drawing/2014/main" id="{712080FC-A623-934C-BB38-364C883FB6A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8232" y="7000209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7" name="Text Placeholder 6">
            <a:extLst>
              <a:ext uri="{FF2B5EF4-FFF2-40B4-BE49-F238E27FC236}">
                <a16:creationId xmlns:a16="http://schemas.microsoft.com/office/drawing/2014/main" id="{FE503EC0-36F2-D147-9B7F-AEE7E9C0E1A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926666" y="7000209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9" name="Text Placeholder 6">
            <a:extLst>
              <a:ext uri="{FF2B5EF4-FFF2-40B4-BE49-F238E27FC236}">
                <a16:creationId xmlns:a16="http://schemas.microsoft.com/office/drawing/2014/main" id="{66B593AE-A59D-B946-9FE8-A01FB230DBC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65419" y="7000209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1F73C812-D6F0-934A-B113-8316933F35EF}"/>
              </a:ext>
            </a:extLst>
          </p:cNvPr>
          <p:cNvSpPr txBox="1"/>
          <p:nvPr userDrawn="1"/>
        </p:nvSpPr>
        <p:spPr>
          <a:xfrm>
            <a:off x="13597584" y="30331627"/>
            <a:ext cx="4645382" cy="616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025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407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Caffè</a:t>
            </a:r>
            <a:r>
              <a:rPr lang="en-US" sz="340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Latte</a:t>
            </a:r>
          </a:p>
        </p:txBody>
      </p:sp>
      <p:sp>
        <p:nvSpPr>
          <p:cNvPr id="23" name="Text Placeholder 15">
            <a:extLst>
              <a:ext uri="{FF2B5EF4-FFF2-40B4-BE49-F238E27FC236}">
                <a16:creationId xmlns:a16="http://schemas.microsoft.com/office/drawing/2014/main" id="{201D15DE-93DC-2942-9D8A-C7F5FF48570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26353" y="25478275"/>
            <a:ext cx="5265611" cy="1640966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 indent="-429758">
              <a:buNone/>
              <a:defRPr sz="3144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8" name="Text Placeholder 15">
            <a:extLst>
              <a:ext uri="{FF2B5EF4-FFF2-40B4-BE49-F238E27FC236}">
                <a16:creationId xmlns:a16="http://schemas.microsoft.com/office/drawing/2014/main" id="{16474E1C-05E0-684E-9857-53229FF3746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612737" y="25478275"/>
            <a:ext cx="5265611" cy="1681036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 indent="-429758">
              <a:buNone/>
              <a:defRPr sz="3144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9" name="Text Placeholder 15">
            <a:extLst>
              <a:ext uri="{FF2B5EF4-FFF2-40B4-BE49-F238E27FC236}">
                <a16:creationId xmlns:a16="http://schemas.microsoft.com/office/drawing/2014/main" id="{B13F220A-E429-8C43-A4EB-3E756CAAED0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26351" y="28650590"/>
            <a:ext cx="5480370" cy="1681036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 indent="-429758">
              <a:buNone/>
              <a:defRPr sz="3144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0" name="Text Placeholder 15">
            <a:extLst>
              <a:ext uri="{FF2B5EF4-FFF2-40B4-BE49-F238E27FC236}">
                <a16:creationId xmlns:a16="http://schemas.microsoft.com/office/drawing/2014/main" id="{03A32CBE-333A-DC45-8125-EA369B7ACD0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601316" y="28650589"/>
            <a:ext cx="5277030" cy="1681035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>
              <a:buNone/>
              <a:defRPr sz="3144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pic>
        <p:nvPicPr>
          <p:cNvPr id="25" name="Picture 24" descr="Text, logo&#10;&#10;Description automatically generated">
            <a:extLst>
              <a:ext uri="{FF2B5EF4-FFF2-40B4-BE49-F238E27FC236}">
                <a16:creationId xmlns:a16="http://schemas.microsoft.com/office/drawing/2014/main" id="{31A8B19E-220C-9A49-AA5A-B4A9D6E9988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99008" y="27384880"/>
            <a:ext cx="2146300" cy="1104900"/>
          </a:xfrm>
          <a:prstGeom prst="rect">
            <a:avLst/>
          </a:prstGeom>
        </p:spPr>
      </p:pic>
      <p:pic>
        <p:nvPicPr>
          <p:cNvPr id="27" name="Picture 26" descr="A picture containing logo&#10;&#10;Description automatically generated">
            <a:extLst>
              <a:ext uri="{FF2B5EF4-FFF2-40B4-BE49-F238E27FC236}">
                <a16:creationId xmlns:a16="http://schemas.microsoft.com/office/drawing/2014/main" id="{144D2E45-1020-1544-A215-D864A8217DF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76235" y="24396542"/>
            <a:ext cx="2857500" cy="1104900"/>
          </a:xfrm>
          <a:prstGeom prst="rect">
            <a:avLst/>
          </a:prstGeom>
        </p:spPr>
      </p:pic>
      <p:pic>
        <p:nvPicPr>
          <p:cNvPr id="32" name="Picture 31" descr="A picture containing logo&#10;&#10;Description automatically generated">
            <a:extLst>
              <a:ext uri="{FF2B5EF4-FFF2-40B4-BE49-F238E27FC236}">
                <a16:creationId xmlns:a16="http://schemas.microsoft.com/office/drawing/2014/main" id="{C3B0F076-A142-1A4C-84AF-7359B920050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93432" y="24358774"/>
            <a:ext cx="3822700" cy="1104900"/>
          </a:xfrm>
          <a:prstGeom prst="rect">
            <a:avLst/>
          </a:prstGeom>
        </p:spPr>
      </p:pic>
      <p:pic>
        <p:nvPicPr>
          <p:cNvPr id="40" name="Picture 39" descr="Text&#10;&#10;Description automatically generated">
            <a:extLst>
              <a:ext uri="{FF2B5EF4-FFF2-40B4-BE49-F238E27FC236}">
                <a16:creationId xmlns:a16="http://schemas.microsoft.com/office/drawing/2014/main" id="{BCA5B3B2-A1A5-AD4E-B302-F927E6F360D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205741" y="22613780"/>
            <a:ext cx="7632700" cy="1460500"/>
          </a:xfrm>
          <a:prstGeom prst="rect">
            <a:avLst/>
          </a:prstGeom>
        </p:spPr>
      </p:pic>
      <p:pic>
        <p:nvPicPr>
          <p:cNvPr id="41" name="Picture 40" descr="Text&#10;&#10;Description automatically generated">
            <a:extLst>
              <a:ext uri="{FF2B5EF4-FFF2-40B4-BE49-F238E27FC236}">
                <a16:creationId xmlns:a16="http://schemas.microsoft.com/office/drawing/2014/main" id="{44D221AF-6240-5B4A-8A4F-9D195201AF88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616844" y="5414776"/>
            <a:ext cx="2895600" cy="1104900"/>
          </a:xfrm>
          <a:prstGeom prst="rect">
            <a:avLst/>
          </a:prstGeom>
        </p:spPr>
      </p:pic>
      <p:pic>
        <p:nvPicPr>
          <p:cNvPr id="44" name="Picture 43" descr="Logo&#10;&#10;Description automatically generated">
            <a:extLst>
              <a:ext uri="{FF2B5EF4-FFF2-40B4-BE49-F238E27FC236}">
                <a16:creationId xmlns:a16="http://schemas.microsoft.com/office/drawing/2014/main" id="{987ABA9C-D446-7040-BAA7-1FC2A77564B0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2940311" y="5417020"/>
            <a:ext cx="2908300" cy="1104900"/>
          </a:xfrm>
          <a:prstGeom prst="rect">
            <a:avLst/>
          </a:prstGeom>
        </p:spPr>
      </p:pic>
      <p:pic>
        <p:nvPicPr>
          <p:cNvPr id="45" name="Picture 44" descr="Text&#10;&#10;Description automatically generated">
            <a:extLst>
              <a:ext uri="{FF2B5EF4-FFF2-40B4-BE49-F238E27FC236}">
                <a16:creationId xmlns:a16="http://schemas.microsoft.com/office/drawing/2014/main" id="{120EC3D9-F0DA-4242-84BC-0A2E0E69281F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6261770" y="5416586"/>
            <a:ext cx="2921000" cy="1104900"/>
          </a:xfrm>
          <a:prstGeom prst="rect">
            <a:avLst/>
          </a:prstGeom>
        </p:spPr>
      </p:pic>
      <p:pic>
        <p:nvPicPr>
          <p:cNvPr id="46" name="Picture 45" descr="A picture containing text&#10;&#10;Description automatically generated">
            <a:extLst>
              <a:ext uri="{FF2B5EF4-FFF2-40B4-BE49-F238E27FC236}">
                <a16:creationId xmlns:a16="http://schemas.microsoft.com/office/drawing/2014/main" id="{B8E3CDC4-EB91-F74F-91D9-A7DDC78C5C77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685944" y="5247024"/>
            <a:ext cx="7696200" cy="14605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8B658E9B-29C5-D242-90DC-6ED780DCE06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7375896" y="27501614"/>
            <a:ext cx="4491427" cy="1076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9148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233" userDrawn="1">
          <p15:clr>
            <a:srgbClr val="FBAE40"/>
          </p15:clr>
        </p15:guide>
        <p15:guide id="2" pos="898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pressoCoffeeMore"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 descr="A picture containing text&#10;&#10;Description automatically generated">
            <a:extLst>
              <a:ext uri="{FF2B5EF4-FFF2-40B4-BE49-F238E27FC236}">
                <a16:creationId xmlns:a16="http://schemas.microsoft.com/office/drawing/2014/main" id="{7405A7EB-45AB-874C-BD8B-64A1B40491A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99021" y="2516887"/>
            <a:ext cx="7696200" cy="1460500"/>
          </a:xfrm>
          <a:prstGeom prst="rect">
            <a:avLst/>
          </a:prstGeom>
        </p:spPr>
      </p:pic>
      <p:sp>
        <p:nvSpPr>
          <p:cNvPr id="28" name="Text Placeholder 15">
            <a:extLst>
              <a:ext uri="{FF2B5EF4-FFF2-40B4-BE49-F238E27FC236}">
                <a16:creationId xmlns:a16="http://schemas.microsoft.com/office/drawing/2014/main" id="{4B237F28-0996-2446-8726-B4D4BDE026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9652" y="4322044"/>
            <a:ext cx="8131339" cy="12086849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CCF06002-4895-4F45-BF51-ED1489F1AF1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8232" y="4322046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id="{515B830B-FFD6-444D-88A4-1AB1DF559DF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926666" y="4322046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1" name="Text Placeholder 6">
            <a:extLst>
              <a:ext uri="{FF2B5EF4-FFF2-40B4-BE49-F238E27FC236}">
                <a16:creationId xmlns:a16="http://schemas.microsoft.com/office/drawing/2014/main" id="{7A48143A-C76E-064C-88C6-A89C29433EB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65419" y="4322046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pic>
        <p:nvPicPr>
          <p:cNvPr id="35" name="Picture 34" descr="A cup of coffee&#10;&#10;Description automatically generated">
            <a:extLst>
              <a:ext uri="{FF2B5EF4-FFF2-40B4-BE49-F238E27FC236}">
                <a16:creationId xmlns:a16="http://schemas.microsoft.com/office/drawing/2014/main" id="{97E6CB32-3B60-054D-8475-42E202BE55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234" t="38034" r="34351" b="6357"/>
          <a:stretch/>
        </p:blipFill>
        <p:spPr>
          <a:xfrm>
            <a:off x="12414368" y="21239235"/>
            <a:ext cx="7314661" cy="9341558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2B5F0E1E-6DB2-1A48-81A2-6DA727F765FF}"/>
              </a:ext>
            </a:extLst>
          </p:cNvPr>
          <p:cNvSpPr txBox="1"/>
          <p:nvPr userDrawn="1"/>
        </p:nvSpPr>
        <p:spPr>
          <a:xfrm>
            <a:off x="13597584" y="30331627"/>
            <a:ext cx="4645382" cy="616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025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407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Caffè</a:t>
            </a:r>
            <a:r>
              <a:rPr lang="en-US" sz="340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Latte</a:t>
            </a:r>
          </a:p>
        </p:txBody>
      </p:sp>
      <p:sp>
        <p:nvSpPr>
          <p:cNvPr id="21" name="Text Placeholder 15">
            <a:extLst>
              <a:ext uri="{FF2B5EF4-FFF2-40B4-BE49-F238E27FC236}">
                <a16:creationId xmlns:a16="http://schemas.microsoft.com/office/drawing/2014/main" id="{8A185FA2-C8A8-0644-BC56-5842CCABAA0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26353" y="25478275"/>
            <a:ext cx="5265611" cy="1640966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 indent="-429758">
              <a:buNone/>
              <a:defRPr sz="3144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A072FE9C-86F0-ED48-92C8-A617FD252A3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612737" y="25478275"/>
            <a:ext cx="5265611" cy="1681036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 indent="-429758">
              <a:buNone/>
              <a:defRPr sz="3144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DB0946F0-9CD8-FD48-AA32-9384D3F5C7A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26351" y="28650590"/>
            <a:ext cx="5480370" cy="1681036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 indent="-429758">
              <a:buNone/>
              <a:defRPr sz="3144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2" name="Text Placeholder 15">
            <a:extLst>
              <a:ext uri="{FF2B5EF4-FFF2-40B4-BE49-F238E27FC236}">
                <a16:creationId xmlns:a16="http://schemas.microsoft.com/office/drawing/2014/main" id="{292B764C-F732-4546-A83A-461D699E56F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601316" y="28650589"/>
            <a:ext cx="5277030" cy="1681035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>
              <a:buNone/>
              <a:defRPr sz="3144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pic>
        <p:nvPicPr>
          <p:cNvPr id="22" name="Picture 21" descr="Text, logo&#10;&#10;Description automatically generated">
            <a:extLst>
              <a:ext uri="{FF2B5EF4-FFF2-40B4-BE49-F238E27FC236}">
                <a16:creationId xmlns:a16="http://schemas.microsoft.com/office/drawing/2014/main" id="{AE78E0CA-3267-6744-AFDB-BD4813849C9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299008" y="27384880"/>
            <a:ext cx="2146300" cy="1104900"/>
          </a:xfrm>
          <a:prstGeom prst="rect">
            <a:avLst/>
          </a:prstGeom>
        </p:spPr>
      </p:pic>
      <p:pic>
        <p:nvPicPr>
          <p:cNvPr id="24" name="Picture 23" descr="A picture containing logo&#10;&#10;Description automatically generated">
            <a:extLst>
              <a:ext uri="{FF2B5EF4-FFF2-40B4-BE49-F238E27FC236}">
                <a16:creationId xmlns:a16="http://schemas.microsoft.com/office/drawing/2014/main" id="{F277E842-7536-544E-869B-5B999FE0184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376235" y="24396542"/>
            <a:ext cx="2857500" cy="1104900"/>
          </a:xfrm>
          <a:prstGeom prst="rect">
            <a:avLst/>
          </a:prstGeom>
        </p:spPr>
      </p:pic>
      <p:pic>
        <p:nvPicPr>
          <p:cNvPr id="25" name="Picture 24" descr="A picture containing logo&#10;&#10;Description automatically generated">
            <a:extLst>
              <a:ext uri="{FF2B5EF4-FFF2-40B4-BE49-F238E27FC236}">
                <a16:creationId xmlns:a16="http://schemas.microsoft.com/office/drawing/2014/main" id="{BDCF8274-1168-F04D-A01B-0796EA36AB2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293432" y="24358774"/>
            <a:ext cx="3822700" cy="1104900"/>
          </a:xfrm>
          <a:prstGeom prst="rect">
            <a:avLst/>
          </a:prstGeom>
        </p:spPr>
      </p:pic>
      <p:pic>
        <p:nvPicPr>
          <p:cNvPr id="34" name="Picture 33" descr="Text&#10;&#10;Description automatically generated">
            <a:extLst>
              <a:ext uri="{FF2B5EF4-FFF2-40B4-BE49-F238E27FC236}">
                <a16:creationId xmlns:a16="http://schemas.microsoft.com/office/drawing/2014/main" id="{43DE349C-E7C3-AB49-AC5B-A601B7262031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205741" y="22613780"/>
            <a:ext cx="7632700" cy="1460500"/>
          </a:xfrm>
          <a:prstGeom prst="rect">
            <a:avLst/>
          </a:prstGeom>
        </p:spPr>
      </p:pic>
      <p:pic>
        <p:nvPicPr>
          <p:cNvPr id="45" name="Picture 44" descr="Text&#10;&#10;Description automatically generated">
            <a:extLst>
              <a:ext uri="{FF2B5EF4-FFF2-40B4-BE49-F238E27FC236}">
                <a16:creationId xmlns:a16="http://schemas.microsoft.com/office/drawing/2014/main" id="{17D76B62-C566-9740-930B-5BBFE52CE029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616844" y="2627065"/>
            <a:ext cx="2895600" cy="1104900"/>
          </a:xfrm>
          <a:prstGeom prst="rect">
            <a:avLst/>
          </a:prstGeom>
        </p:spPr>
      </p:pic>
      <p:pic>
        <p:nvPicPr>
          <p:cNvPr id="46" name="Picture 45" descr="Logo&#10;&#10;Description automatically generated">
            <a:extLst>
              <a:ext uri="{FF2B5EF4-FFF2-40B4-BE49-F238E27FC236}">
                <a16:creationId xmlns:a16="http://schemas.microsoft.com/office/drawing/2014/main" id="{3A4B2E40-957D-CF44-A241-D0B6833F195A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2940311" y="2629309"/>
            <a:ext cx="2908300" cy="1104900"/>
          </a:xfrm>
          <a:prstGeom prst="rect">
            <a:avLst/>
          </a:prstGeom>
        </p:spPr>
      </p:pic>
      <p:pic>
        <p:nvPicPr>
          <p:cNvPr id="47" name="Picture 46" descr="Text&#10;&#10;Description automatically generated">
            <a:extLst>
              <a:ext uri="{FF2B5EF4-FFF2-40B4-BE49-F238E27FC236}">
                <a16:creationId xmlns:a16="http://schemas.microsoft.com/office/drawing/2014/main" id="{FD653163-A9AF-8442-A536-F30092AEC75A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6261770" y="2628875"/>
            <a:ext cx="2921000" cy="11049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BD48682F-CA4F-704A-A465-D7F1BD1B0E4C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7375896" y="27501614"/>
            <a:ext cx="4491427" cy="1076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1736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233" userDrawn="1">
          <p15:clr>
            <a:srgbClr val="FBAE40"/>
          </p15:clr>
        </p15:guide>
        <p15:guide id="2" pos="898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vanaT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, logo&#10;&#10;Description automatically generated">
            <a:extLst>
              <a:ext uri="{FF2B5EF4-FFF2-40B4-BE49-F238E27FC236}">
                <a16:creationId xmlns:a16="http://schemas.microsoft.com/office/drawing/2014/main" id="{4F87BD21-64A7-A74E-9C8F-C5913A9F86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98027" y="2524760"/>
            <a:ext cx="8420100" cy="1447800"/>
          </a:xfrm>
          <a:prstGeom prst="rect">
            <a:avLst/>
          </a:prstGeom>
        </p:spPr>
      </p:pic>
      <p:pic>
        <p:nvPicPr>
          <p:cNvPr id="5" name="Picture 4" descr="A picture containing cup, coffee, indoor, orange&#10;&#10;Description automatically generated">
            <a:extLst>
              <a:ext uri="{FF2B5EF4-FFF2-40B4-BE49-F238E27FC236}">
                <a16:creationId xmlns:a16="http://schemas.microsoft.com/office/drawing/2014/main" id="{D77B7532-F288-3448-AF4D-1D410D37E8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31648"/>
          <a:stretch/>
        </p:blipFill>
        <p:spPr>
          <a:xfrm>
            <a:off x="11878493" y="21273762"/>
            <a:ext cx="8238309" cy="10014153"/>
          </a:xfrm>
          <a:prstGeom prst="rect">
            <a:avLst/>
          </a:prstGeom>
        </p:spPr>
      </p:pic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9CD01508-3D64-1A4E-935B-674CE82D5BC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9652" y="4322044"/>
            <a:ext cx="8131339" cy="12086849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F04E16E5-C437-0941-9DE8-F24C06BCE40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8232" y="4322046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F1985AA4-DFF6-9448-B5AD-4D9E01E84EC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926666" y="4322046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7ED13C24-3D77-6046-B113-A909D5C2171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65419" y="4322046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434251E-0F87-8747-938B-0B0808CC0CFC}"/>
              </a:ext>
            </a:extLst>
          </p:cNvPr>
          <p:cNvSpPr txBox="1"/>
          <p:nvPr userDrawn="1"/>
        </p:nvSpPr>
        <p:spPr>
          <a:xfrm>
            <a:off x="13617306" y="30370954"/>
            <a:ext cx="4645382" cy="616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025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40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Chai Tea</a:t>
            </a:r>
          </a:p>
        </p:txBody>
      </p:sp>
      <p:pic>
        <p:nvPicPr>
          <p:cNvPr id="17" name="Picture 16" descr="Text&#10;&#10;Description automatically generated">
            <a:extLst>
              <a:ext uri="{FF2B5EF4-FFF2-40B4-BE49-F238E27FC236}">
                <a16:creationId xmlns:a16="http://schemas.microsoft.com/office/drawing/2014/main" id="{923B5AC8-FEDE-0546-BE0A-A1E4E4E150D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16844" y="2627065"/>
            <a:ext cx="2895600" cy="1104900"/>
          </a:xfrm>
          <a:prstGeom prst="rect">
            <a:avLst/>
          </a:prstGeom>
        </p:spPr>
      </p:pic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F9B31ED5-AFE8-4C4F-804F-C18F9D2EFE8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940311" y="2629309"/>
            <a:ext cx="2908300" cy="1104900"/>
          </a:xfrm>
          <a:prstGeom prst="rect">
            <a:avLst/>
          </a:prstGeom>
        </p:spPr>
      </p:pic>
      <p:pic>
        <p:nvPicPr>
          <p:cNvPr id="19" name="Picture 18" descr="Text&#10;&#10;Description automatically generated">
            <a:extLst>
              <a:ext uri="{FF2B5EF4-FFF2-40B4-BE49-F238E27FC236}">
                <a16:creationId xmlns:a16="http://schemas.microsoft.com/office/drawing/2014/main" id="{AAECA85C-5D81-634F-9A74-F83923DF344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6261770" y="2628875"/>
            <a:ext cx="2921000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4761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99" userDrawn="1">
          <p15:clr>
            <a:srgbClr val="FBAE40"/>
          </p15:clr>
        </p15:guide>
        <p15:guide id="2" pos="898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reshersFrappucci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3033684-5A27-BA47-A679-C02C295DAB5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19069" y="10308242"/>
            <a:ext cx="4635500" cy="1752600"/>
          </a:xfrm>
          <a:prstGeom prst="rect">
            <a:avLst/>
          </a:prstGeom>
        </p:spPr>
      </p:pic>
      <p:pic>
        <p:nvPicPr>
          <p:cNvPr id="31" name="Picture 30" descr="Text&#10;&#10;Description automatically generated">
            <a:extLst>
              <a:ext uri="{FF2B5EF4-FFF2-40B4-BE49-F238E27FC236}">
                <a16:creationId xmlns:a16="http://schemas.microsoft.com/office/drawing/2014/main" id="{D8E03C46-692F-6D48-9D71-DE6DB749269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89689" y="10617804"/>
            <a:ext cx="2895600" cy="1104900"/>
          </a:xfrm>
          <a:prstGeom prst="rect">
            <a:avLst/>
          </a:prstGeom>
        </p:spPr>
      </p:pic>
      <p:pic>
        <p:nvPicPr>
          <p:cNvPr id="32" name="Picture 31" descr="Logo&#10;&#10;Description automatically generated">
            <a:extLst>
              <a:ext uri="{FF2B5EF4-FFF2-40B4-BE49-F238E27FC236}">
                <a16:creationId xmlns:a16="http://schemas.microsoft.com/office/drawing/2014/main" id="{BFF7F1FA-D720-5D48-BA94-E26DA75F101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2913156" y="10620048"/>
            <a:ext cx="2908300" cy="1104900"/>
          </a:xfrm>
          <a:prstGeom prst="rect">
            <a:avLst/>
          </a:prstGeom>
        </p:spPr>
      </p:pic>
      <p:pic>
        <p:nvPicPr>
          <p:cNvPr id="33" name="Picture 32" descr="Text&#10;&#10;Description automatically generated">
            <a:extLst>
              <a:ext uri="{FF2B5EF4-FFF2-40B4-BE49-F238E27FC236}">
                <a16:creationId xmlns:a16="http://schemas.microsoft.com/office/drawing/2014/main" id="{265953D5-5507-5C4C-90CA-C0AE992CFCF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6234615" y="10619614"/>
            <a:ext cx="2921000" cy="110490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E336A495-6A18-6A47-96A1-1A7B3F84CBAF}"/>
              </a:ext>
            </a:extLst>
          </p:cNvPr>
          <p:cNvGrpSpPr/>
          <p:nvPr userDrawn="1"/>
        </p:nvGrpSpPr>
        <p:grpSpPr>
          <a:xfrm>
            <a:off x="13421920" y="30038986"/>
            <a:ext cx="4725578" cy="1140952"/>
            <a:chOff x="9151308" y="20542159"/>
            <a:chExt cx="3221985" cy="780240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46F778B2-C889-7945-82A8-1E045D78E24E}"/>
                </a:ext>
              </a:extLst>
            </p:cNvPr>
            <p:cNvSpPr txBox="1"/>
            <p:nvPr userDrawn="1"/>
          </p:nvSpPr>
          <p:spPr>
            <a:xfrm>
              <a:off x="9151308" y="20542159"/>
              <a:ext cx="3167306" cy="780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00255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407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Caramel Frappuccino</a:t>
              </a:r>
            </a:p>
            <a:p>
              <a:pPr marL="0" marR="0" lvl="0" indent="0" algn="ctr" defTabSz="100255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407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blended beverage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3560F7DF-6806-F645-8BDC-3473353945CD}"/>
                </a:ext>
              </a:extLst>
            </p:cNvPr>
            <p:cNvSpPr/>
            <p:nvPr userDrawn="1"/>
          </p:nvSpPr>
          <p:spPr>
            <a:xfrm>
              <a:off x="12076883" y="20682139"/>
              <a:ext cx="296410" cy="4685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5779" baseline="30000">
                  <a:solidFill>
                    <a:schemeClr val="bg1"/>
                  </a:solidFill>
                </a:rPr>
                <a:t>®</a:t>
              </a:r>
            </a:p>
          </p:txBody>
        </p:sp>
      </p:grpSp>
      <p:pic>
        <p:nvPicPr>
          <p:cNvPr id="22" name="Picture 21" descr="A picture containing cup, table, food, sitting&#10;&#10;Description automatically generated">
            <a:extLst>
              <a:ext uri="{FF2B5EF4-FFF2-40B4-BE49-F238E27FC236}">
                <a16:creationId xmlns:a16="http://schemas.microsoft.com/office/drawing/2014/main" id="{4E1FA696-3977-2B44-91EE-95FC5AFE29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857" t="10432" r="30826" b="8682"/>
          <a:stretch/>
        </p:blipFill>
        <p:spPr>
          <a:xfrm>
            <a:off x="12342364" y="18486884"/>
            <a:ext cx="7495950" cy="11492946"/>
          </a:xfrm>
          <a:prstGeom prst="rect">
            <a:avLst/>
          </a:prstGeom>
        </p:spPr>
      </p:pic>
      <p:sp>
        <p:nvSpPr>
          <p:cNvPr id="30" name="Text Placeholder 15">
            <a:extLst>
              <a:ext uri="{FF2B5EF4-FFF2-40B4-BE49-F238E27FC236}">
                <a16:creationId xmlns:a16="http://schemas.microsoft.com/office/drawing/2014/main" id="{DF824F2C-9D10-184C-814E-4B32823DEF8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9654" y="4322045"/>
            <a:ext cx="8131339" cy="5779096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35" name="Text Placeholder 6">
            <a:extLst>
              <a:ext uri="{FF2B5EF4-FFF2-40B4-BE49-F238E27FC236}">
                <a16:creationId xmlns:a16="http://schemas.microsoft.com/office/drawing/2014/main" id="{0E6E5AC9-D8D9-144A-BAB0-2A36A7728DA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8233" y="4322047"/>
            <a:ext cx="2921513" cy="579364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6" name="Text Placeholder 6">
            <a:extLst>
              <a:ext uri="{FF2B5EF4-FFF2-40B4-BE49-F238E27FC236}">
                <a16:creationId xmlns:a16="http://schemas.microsoft.com/office/drawing/2014/main" id="{B92E5441-1312-254A-B19C-F5772FD1596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926666" y="4322047"/>
            <a:ext cx="2921513" cy="579364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7" name="Text Placeholder 6">
            <a:extLst>
              <a:ext uri="{FF2B5EF4-FFF2-40B4-BE49-F238E27FC236}">
                <a16:creationId xmlns:a16="http://schemas.microsoft.com/office/drawing/2014/main" id="{23265900-C9A5-6B45-83D1-20429197BCC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65419" y="4322047"/>
            <a:ext cx="2921513" cy="579364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47" name="Text Placeholder 15">
            <a:extLst>
              <a:ext uri="{FF2B5EF4-FFF2-40B4-BE49-F238E27FC236}">
                <a16:creationId xmlns:a16="http://schemas.microsoft.com/office/drawing/2014/main" id="{144C835E-E194-2F49-BC06-9D2EE78204E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12533" y="12201519"/>
            <a:ext cx="8131339" cy="5779096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48" name="Text Placeholder 6">
            <a:extLst>
              <a:ext uri="{FF2B5EF4-FFF2-40B4-BE49-F238E27FC236}">
                <a16:creationId xmlns:a16="http://schemas.microsoft.com/office/drawing/2014/main" id="{64EFA055-9651-0345-B501-231489D1AB7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561113" y="12201521"/>
            <a:ext cx="2921513" cy="579364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49" name="Text Placeholder 6">
            <a:extLst>
              <a:ext uri="{FF2B5EF4-FFF2-40B4-BE49-F238E27FC236}">
                <a16:creationId xmlns:a16="http://schemas.microsoft.com/office/drawing/2014/main" id="{86E0AE1D-4A96-5C40-92F8-A355EC39223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2909545" y="12201521"/>
            <a:ext cx="2921513" cy="579364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0" name="Text Placeholder 6">
            <a:extLst>
              <a:ext uri="{FF2B5EF4-FFF2-40B4-BE49-F238E27FC236}">
                <a16:creationId xmlns:a16="http://schemas.microsoft.com/office/drawing/2014/main" id="{33DAE5FC-5F7A-E64E-B463-59C3DBD6B5C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6248299" y="12201521"/>
            <a:ext cx="2921513" cy="579364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pic>
        <p:nvPicPr>
          <p:cNvPr id="27" name="Picture 26" descr="Text&#10;&#10;Description automatically generated">
            <a:extLst>
              <a:ext uri="{FF2B5EF4-FFF2-40B4-BE49-F238E27FC236}">
                <a16:creationId xmlns:a16="http://schemas.microsoft.com/office/drawing/2014/main" id="{0C4F8902-141A-3945-A42F-DC7E7644336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616844" y="2627065"/>
            <a:ext cx="2895600" cy="1104900"/>
          </a:xfrm>
          <a:prstGeom prst="rect">
            <a:avLst/>
          </a:prstGeom>
        </p:spPr>
      </p:pic>
      <p:pic>
        <p:nvPicPr>
          <p:cNvPr id="28" name="Picture 27" descr="Logo&#10;&#10;Description automatically generated">
            <a:extLst>
              <a:ext uri="{FF2B5EF4-FFF2-40B4-BE49-F238E27FC236}">
                <a16:creationId xmlns:a16="http://schemas.microsoft.com/office/drawing/2014/main" id="{A44B42C5-4A19-184B-BB12-471AAA7CFBB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2940311" y="2629309"/>
            <a:ext cx="2908300" cy="1104900"/>
          </a:xfrm>
          <a:prstGeom prst="rect">
            <a:avLst/>
          </a:prstGeom>
        </p:spPr>
      </p:pic>
      <p:pic>
        <p:nvPicPr>
          <p:cNvPr id="29" name="Picture 28" descr="Text&#10;&#10;Description automatically generated">
            <a:extLst>
              <a:ext uri="{FF2B5EF4-FFF2-40B4-BE49-F238E27FC236}">
                <a16:creationId xmlns:a16="http://schemas.microsoft.com/office/drawing/2014/main" id="{43A76974-FB78-3042-A046-3EFF5EAC4E1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6261770" y="2628875"/>
            <a:ext cx="2921000" cy="11049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05333B3B-3412-9E46-BF55-00DFE68143D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/>
          <a:stretch/>
        </p:blipFill>
        <p:spPr>
          <a:xfrm>
            <a:off x="825649" y="2428768"/>
            <a:ext cx="70358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5879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h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ext, logo&#10;&#10;Description automatically generated">
            <a:extLst>
              <a:ext uri="{FF2B5EF4-FFF2-40B4-BE49-F238E27FC236}">
                <a16:creationId xmlns:a16="http://schemas.microsoft.com/office/drawing/2014/main" id="{D4A8B064-F439-754A-ACD9-D3D2936B169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96731" y="8011959"/>
            <a:ext cx="4965700" cy="1447800"/>
          </a:xfrm>
          <a:prstGeom prst="rect">
            <a:avLst/>
          </a:prstGeom>
        </p:spPr>
      </p:pic>
      <p:pic>
        <p:nvPicPr>
          <p:cNvPr id="3" name="Picture 2" descr="A picture containing logo&#10;&#10;Description automatically generated">
            <a:extLst>
              <a:ext uri="{FF2B5EF4-FFF2-40B4-BE49-F238E27FC236}">
                <a16:creationId xmlns:a16="http://schemas.microsoft.com/office/drawing/2014/main" id="{E86FA4DC-E9B5-614A-8CDE-15DC3DA4192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6731" y="2540139"/>
            <a:ext cx="3708400" cy="1460500"/>
          </a:xfrm>
          <a:prstGeom prst="rect">
            <a:avLst/>
          </a:prstGeom>
        </p:spPr>
      </p:pic>
      <p:sp>
        <p:nvSpPr>
          <p:cNvPr id="32" name="Text Placeholder 15">
            <a:extLst>
              <a:ext uri="{FF2B5EF4-FFF2-40B4-BE49-F238E27FC236}">
                <a16:creationId xmlns:a16="http://schemas.microsoft.com/office/drawing/2014/main" id="{DE4FAB8D-F0F5-824E-9503-D83102E0E6E1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029652" y="9744091"/>
            <a:ext cx="8131339" cy="8750473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33" name="Text Placeholder 6">
            <a:extLst>
              <a:ext uri="{FF2B5EF4-FFF2-40B4-BE49-F238E27FC236}">
                <a16:creationId xmlns:a16="http://schemas.microsoft.com/office/drawing/2014/main" id="{EEE57273-D920-614B-8CBE-2662A32976A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78232" y="9744093"/>
            <a:ext cx="2921513" cy="8772507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574D0811-9E32-B549-9019-D77C2B66A9F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926666" y="9744093"/>
            <a:ext cx="2921513" cy="8772507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5" name="Text Placeholder 6">
            <a:extLst>
              <a:ext uri="{FF2B5EF4-FFF2-40B4-BE49-F238E27FC236}">
                <a16:creationId xmlns:a16="http://schemas.microsoft.com/office/drawing/2014/main" id="{27DD9E78-8E31-154E-9833-4DA2772CA98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6265419" y="9744093"/>
            <a:ext cx="2921513" cy="8772507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FE8A1E4E-C103-264A-879F-4E17970E6875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12523167" y="19186586"/>
            <a:ext cx="6619108" cy="9971441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buNone/>
              <a:defRPr sz="341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AE159C5A-864F-7649-9EF3-3A0160807A4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2541328" y="29933297"/>
            <a:ext cx="6600949" cy="91223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41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Drink Name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C5FD677-EA51-BE4C-872C-80F44784E7C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9652" y="4322046"/>
            <a:ext cx="8131339" cy="2439612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61F9935C-53C7-644E-B7EA-2F622D0FF82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8232" y="4322047"/>
            <a:ext cx="2921513" cy="244575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C3D6EE96-C8DF-844C-93BB-209AF91BD41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926666" y="4322047"/>
            <a:ext cx="2921513" cy="244575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ACF32C72-F86D-B348-9C49-2CFE88332DC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65419" y="4322047"/>
            <a:ext cx="2921513" cy="244575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pic>
        <p:nvPicPr>
          <p:cNvPr id="18" name="Picture 17" descr="Text&#10;&#10;Description automatically generated">
            <a:extLst>
              <a:ext uri="{FF2B5EF4-FFF2-40B4-BE49-F238E27FC236}">
                <a16:creationId xmlns:a16="http://schemas.microsoft.com/office/drawing/2014/main" id="{1CCA3BC5-811F-3444-9052-E9A811C304C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16844" y="2627065"/>
            <a:ext cx="2895600" cy="1104900"/>
          </a:xfrm>
          <a:prstGeom prst="rect">
            <a:avLst/>
          </a:prstGeom>
        </p:spPr>
      </p:pic>
      <p:pic>
        <p:nvPicPr>
          <p:cNvPr id="19" name="Picture 18" descr="Logo&#10;&#10;Description automatically generated">
            <a:extLst>
              <a:ext uri="{FF2B5EF4-FFF2-40B4-BE49-F238E27FC236}">
                <a16:creationId xmlns:a16="http://schemas.microsoft.com/office/drawing/2014/main" id="{11068DB6-E398-624A-9FEF-1E43A2E4528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940311" y="2629309"/>
            <a:ext cx="2908300" cy="1104900"/>
          </a:xfrm>
          <a:prstGeom prst="rect">
            <a:avLst/>
          </a:prstGeom>
        </p:spPr>
      </p:pic>
      <p:pic>
        <p:nvPicPr>
          <p:cNvPr id="20" name="Picture 19" descr="Text&#10;&#10;Description automatically generated">
            <a:extLst>
              <a:ext uri="{FF2B5EF4-FFF2-40B4-BE49-F238E27FC236}">
                <a16:creationId xmlns:a16="http://schemas.microsoft.com/office/drawing/2014/main" id="{EB21B65D-41D3-AC45-B428-DBF8F855723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6261770" y="2628875"/>
            <a:ext cx="2921000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33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vanaTeaRefreshersOther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 descr="Text, logo&#10;&#10;Description automatically generated">
            <a:extLst>
              <a:ext uri="{FF2B5EF4-FFF2-40B4-BE49-F238E27FC236}">
                <a16:creationId xmlns:a16="http://schemas.microsoft.com/office/drawing/2014/main" id="{6E8B26B5-E100-D242-BDBD-046ADD360E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6228" y="21477331"/>
            <a:ext cx="4965700" cy="1447800"/>
          </a:xfrm>
          <a:prstGeom prst="rect">
            <a:avLst/>
          </a:prstGeom>
        </p:spPr>
      </p:pic>
      <p:pic>
        <p:nvPicPr>
          <p:cNvPr id="29" name="Picture 28" descr="Text&#10;&#10;Description automatically generated">
            <a:extLst>
              <a:ext uri="{FF2B5EF4-FFF2-40B4-BE49-F238E27FC236}">
                <a16:creationId xmlns:a16="http://schemas.microsoft.com/office/drawing/2014/main" id="{70BB3DC8-650D-454C-9DAE-9EB72175350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605231" y="14683153"/>
            <a:ext cx="2895600" cy="1104900"/>
          </a:xfrm>
          <a:prstGeom prst="rect">
            <a:avLst/>
          </a:prstGeom>
        </p:spPr>
      </p:pic>
      <p:pic>
        <p:nvPicPr>
          <p:cNvPr id="30" name="Picture 29" descr="Logo&#10;&#10;Description automatically generated">
            <a:extLst>
              <a:ext uri="{FF2B5EF4-FFF2-40B4-BE49-F238E27FC236}">
                <a16:creationId xmlns:a16="http://schemas.microsoft.com/office/drawing/2014/main" id="{720C51FF-59D3-554F-ABFE-41906ACEB0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2928698" y="14685397"/>
            <a:ext cx="2908300" cy="1104900"/>
          </a:xfrm>
          <a:prstGeom prst="rect">
            <a:avLst/>
          </a:prstGeom>
        </p:spPr>
      </p:pic>
      <p:pic>
        <p:nvPicPr>
          <p:cNvPr id="31" name="Picture 30" descr="Text&#10;&#10;Description automatically generated">
            <a:extLst>
              <a:ext uri="{FF2B5EF4-FFF2-40B4-BE49-F238E27FC236}">
                <a16:creationId xmlns:a16="http://schemas.microsoft.com/office/drawing/2014/main" id="{8EE3143F-38B4-EC4A-A464-FB03F0CB0FA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6250157" y="14684963"/>
            <a:ext cx="2921000" cy="1104900"/>
          </a:xfrm>
          <a:prstGeom prst="rect">
            <a:avLst/>
          </a:prstGeom>
        </p:spPr>
      </p:pic>
      <p:sp>
        <p:nvSpPr>
          <p:cNvPr id="63" name="Text Placeholder 15">
            <a:extLst>
              <a:ext uri="{FF2B5EF4-FFF2-40B4-BE49-F238E27FC236}">
                <a16:creationId xmlns:a16="http://schemas.microsoft.com/office/drawing/2014/main" id="{4AADEEF5-06F0-EF4E-8A70-D1E3AAD0BCA4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029652" y="23194920"/>
            <a:ext cx="8131339" cy="10616615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64" name="Text Placeholder 6">
            <a:extLst>
              <a:ext uri="{FF2B5EF4-FFF2-40B4-BE49-F238E27FC236}">
                <a16:creationId xmlns:a16="http://schemas.microsoft.com/office/drawing/2014/main" id="{3BD09931-8092-A543-8E18-F91F51DEC80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78232" y="23194923"/>
            <a:ext cx="2921513" cy="10616612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5" name="Text Placeholder 6">
            <a:extLst>
              <a:ext uri="{FF2B5EF4-FFF2-40B4-BE49-F238E27FC236}">
                <a16:creationId xmlns:a16="http://schemas.microsoft.com/office/drawing/2014/main" id="{8B0B02E1-A0B6-604E-87F6-6E5F9041342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926666" y="23194923"/>
            <a:ext cx="2921513" cy="10616612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6" name="Text Placeholder 6">
            <a:extLst>
              <a:ext uri="{FF2B5EF4-FFF2-40B4-BE49-F238E27FC236}">
                <a16:creationId xmlns:a16="http://schemas.microsoft.com/office/drawing/2014/main" id="{80D77B3D-78E0-4F4F-A625-126AE0469C4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6265419" y="23194923"/>
            <a:ext cx="2921513" cy="10616612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6" name="Text Placeholder 15">
            <a:extLst>
              <a:ext uri="{FF2B5EF4-FFF2-40B4-BE49-F238E27FC236}">
                <a16:creationId xmlns:a16="http://schemas.microsoft.com/office/drawing/2014/main" id="{1952C72F-FB2D-744E-9B4A-D18D8165D407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1029654" y="16448823"/>
            <a:ext cx="8131339" cy="4592075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57" name="Text Placeholder 6">
            <a:extLst>
              <a:ext uri="{FF2B5EF4-FFF2-40B4-BE49-F238E27FC236}">
                <a16:creationId xmlns:a16="http://schemas.microsoft.com/office/drawing/2014/main" id="{29D36C4D-6522-5643-BA82-6811BFF18687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9578233" y="16448826"/>
            <a:ext cx="2921513" cy="460363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8" name="Text Placeholder 6">
            <a:extLst>
              <a:ext uri="{FF2B5EF4-FFF2-40B4-BE49-F238E27FC236}">
                <a16:creationId xmlns:a16="http://schemas.microsoft.com/office/drawing/2014/main" id="{76D8FA57-2280-704E-9B13-3BEC55CA1F8E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2926666" y="16448826"/>
            <a:ext cx="2921513" cy="460363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9" name="Text Placeholder 6">
            <a:extLst>
              <a:ext uri="{FF2B5EF4-FFF2-40B4-BE49-F238E27FC236}">
                <a16:creationId xmlns:a16="http://schemas.microsoft.com/office/drawing/2014/main" id="{E495ED61-0ECB-1240-B57C-2A715D4574C5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6265419" y="16448826"/>
            <a:ext cx="2921513" cy="460363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8" name="Text Placeholder 15">
            <a:extLst>
              <a:ext uri="{FF2B5EF4-FFF2-40B4-BE49-F238E27FC236}">
                <a16:creationId xmlns:a16="http://schemas.microsoft.com/office/drawing/2014/main" id="{301132B3-1EC8-FD4F-B272-8BBAA30D419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9652" y="4322045"/>
            <a:ext cx="8131339" cy="9750317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39" name="Text Placeholder 6">
            <a:extLst>
              <a:ext uri="{FF2B5EF4-FFF2-40B4-BE49-F238E27FC236}">
                <a16:creationId xmlns:a16="http://schemas.microsoft.com/office/drawing/2014/main" id="{3CA60C21-BEE2-5D44-BCE1-199FA9C318D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8232" y="4322047"/>
            <a:ext cx="2921513" cy="977486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40" name="Text Placeholder 6">
            <a:extLst>
              <a:ext uri="{FF2B5EF4-FFF2-40B4-BE49-F238E27FC236}">
                <a16:creationId xmlns:a16="http://schemas.microsoft.com/office/drawing/2014/main" id="{58CFD005-7507-9749-853D-32108237D2A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926666" y="4322047"/>
            <a:ext cx="2921513" cy="977486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41" name="Text Placeholder 6">
            <a:extLst>
              <a:ext uri="{FF2B5EF4-FFF2-40B4-BE49-F238E27FC236}">
                <a16:creationId xmlns:a16="http://schemas.microsoft.com/office/drawing/2014/main" id="{33661709-654B-5D46-A35E-CC3F9290D3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65419" y="4322047"/>
            <a:ext cx="2921513" cy="977486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pic>
        <p:nvPicPr>
          <p:cNvPr id="23" name="Picture 22" descr="Text, logo&#10;&#10;Description automatically generated">
            <a:extLst>
              <a:ext uri="{FF2B5EF4-FFF2-40B4-BE49-F238E27FC236}">
                <a16:creationId xmlns:a16="http://schemas.microsoft.com/office/drawing/2014/main" id="{FF757361-6A83-2342-B774-B062ACA25ACF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98027" y="2524760"/>
            <a:ext cx="8420100" cy="1447800"/>
          </a:xfrm>
          <a:prstGeom prst="rect">
            <a:avLst/>
          </a:prstGeom>
        </p:spPr>
      </p:pic>
      <p:pic>
        <p:nvPicPr>
          <p:cNvPr id="24" name="Picture 23" descr="Text&#10;&#10;Description automatically generated">
            <a:extLst>
              <a:ext uri="{FF2B5EF4-FFF2-40B4-BE49-F238E27FC236}">
                <a16:creationId xmlns:a16="http://schemas.microsoft.com/office/drawing/2014/main" id="{58924504-5FE6-7D4A-80D4-094E6D790F0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616844" y="2627065"/>
            <a:ext cx="2895600" cy="1104900"/>
          </a:xfrm>
          <a:prstGeom prst="rect">
            <a:avLst/>
          </a:prstGeom>
        </p:spPr>
      </p:pic>
      <p:pic>
        <p:nvPicPr>
          <p:cNvPr id="25" name="Picture 24" descr="Logo&#10;&#10;Description automatically generated">
            <a:extLst>
              <a:ext uri="{FF2B5EF4-FFF2-40B4-BE49-F238E27FC236}">
                <a16:creationId xmlns:a16="http://schemas.microsoft.com/office/drawing/2014/main" id="{A261CB65-139E-1C4D-A06F-6494162E59B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2940311" y="2629309"/>
            <a:ext cx="2908300" cy="1104900"/>
          </a:xfrm>
          <a:prstGeom prst="rect">
            <a:avLst/>
          </a:prstGeom>
        </p:spPr>
      </p:pic>
      <p:pic>
        <p:nvPicPr>
          <p:cNvPr id="26" name="Picture 25" descr="Text&#10;&#10;Description automatically generated">
            <a:extLst>
              <a:ext uri="{FF2B5EF4-FFF2-40B4-BE49-F238E27FC236}">
                <a16:creationId xmlns:a16="http://schemas.microsoft.com/office/drawing/2014/main" id="{6B8FE1E1-6E96-B648-BDA0-1AF59F47245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6261770" y="2628875"/>
            <a:ext cx="2921000" cy="11049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931D3331-05ED-4E4D-BEB6-68075090E2B7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/>
          <a:stretch/>
        </p:blipFill>
        <p:spPr>
          <a:xfrm>
            <a:off x="793565" y="14561329"/>
            <a:ext cx="70358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296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vanaTeaOther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 descr="Text, logo&#10;&#10;Description automatically generated">
            <a:extLst>
              <a:ext uri="{FF2B5EF4-FFF2-40B4-BE49-F238E27FC236}">
                <a16:creationId xmlns:a16="http://schemas.microsoft.com/office/drawing/2014/main" id="{6198363C-D8E1-5A4C-9137-0AAB3AE29F7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6228" y="21477331"/>
            <a:ext cx="4965700" cy="1447800"/>
          </a:xfrm>
          <a:prstGeom prst="rect">
            <a:avLst/>
          </a:prstGeom>
        </p:spPr>
      </p:pic>
      <p:pic>
        <p:nvPicPr>
          <p:cNvPr id="30" name="Picture 29" descr="A picture containing logo&#10;&#10;Description automatically generated">
            <a:extLst>
              <a:ext uri="{FF2B5EF4-FFF2-40B4-BE49-F238E27FC236}">
                <a16:creationId xmlns:a16="http://schemas.microsoft.com/office/drawing/2014/main" id="{17150F66-95CD-BB4A-8C86-4FB7873FCC0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5702" y="14801225"/>
            <a:ext cx="3708400" cy="1460500"/>
          </a:xfrm>
          <a:prstGeom prst="rect">
            <a:avLst/>
          </a:prstGeom>
        </p:spPr>
      </p:pic>
      <p:pic>
        <p:nvPicPr>
          <p:cNvPr id="31" name="Picture 30" descr="Text&#10;&#10;Description automatically generated">
            <a:extLst>
              <a:ext uri="{FF2B5EF4-FFF2-40B4-BE49-F238E27FC236}">
                <a16:creationId xmlns:a16="http://schemas.microsoft.com/office/drawing/2014/main" id="{1081DD18-D8C5-9045-A61D-657E8F85D4D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45815" y="14888151"/>
            <a:ext cx="2895600" cy="1104900"/>
          </a:xfrm>
          <a:prstGeom prst="rect">
            <a:avLst/>
          </a:prstGeom>
        </p:spPr>
      </p:pic>
      <p:pic>
        <p:nvPicPr>
          <p:cNvPr id="32" name="Picture 31" descr="Logo&#10;&#10;Description automatically generated">
            <a:extLst>
              <a:ext uri="{FF2B5EF4-FFF2-40B4-BE49-F238E27FC236}">
                <a16:creationId xmlns:a16="http://schemas.microsoft.com/office/drawing/2014/main" id="{BD912805-81F5-ED47-8833-B79E498F9B7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969282" y="14890395"/>
            <a:ext cx="2908300" cy="1104900"/>
          </a:xfrm>
          <a:prstGeom prst="rect">
            <a:avLst/>
          </a:prstGeom>
        </p:spPr>
      </p:pic>
      <p:pic>
        <p:nvPicPr>
          <p:cNvPr id="33" name="Picture 32" descr="Text&#10;&#10;Description automatically generated">
            <a:extLst>
              <a:ext uri="{FF2B5EF4-FFF2-40B4-BE49-F238E27FC236}">
                <a16:creationId xmlns:a16="http://schemas.microsoft.com/office/drawing/2014/main" id="{F3D512A8-36D9-084F-AB0E-14A6908C97B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6290741" y="14889961"/>
            <a:ext cx="2921000" cy="1104900"/>
          </a:xfrm>
          <a:prstGeom prst="rect">
            <a:avLst/>
          </a:prstGeom>
        </p:spPr>
      </p:pic>
      <p:sp>
        <p:nvSpPr>
          <p:cNvPr id="23" name="Text Placeholder 15">
            <a:extLst>
              <a:ext uri="{FF2B5EF4-FFF2-40B4-BE49-F238E27FC236}">
                <a16:creationId xmlns:a16="http://schemas.microsoft.com/office/drawing/2014/main" id="{A43A6736-8996-5348-B09D-3370F9E739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9652" y="4322045"/>
            <a:ext cx="8131339" cy="9750317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132E494E-0124-D44D-9697-4033C277253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8232" y="4322047"/>
            <a:ext cx="2921513" cy="977486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9E96268E-D592-4544-8AF1-D7492EC9A33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926666" y="4322047"/>
            <a:ext cx="2921513" cy="977486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0C381D22-6B79-294F-8272-BB701D1859D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65419" y="4322047"/>
            <a:ext cx="2921513" cy="977486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48" name="Text Placeholder 15">
            <a:extLst>
              <a:ext uri="{FF2B5EF4-FFF2-40B4-BE49-F238E27FC236}">
                <a16:creationId xmlns:a16="http://schemas.microsoft.com/office/drawing/2014/main" id="{2D78F07C-E447-B247-89BA-D4111A704E60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1054462" y="16531758"/>
            <a:ext cx="8131339" cy="4215520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52" name="Text Placeholder 6">
            <a:extLst>
              <a:ext uri="{FF2B5EF4-FFF2-40B4-BE49-F238E27FC236}">
                <a16:creationId xmlns:a16="http://schemas.microsoft.com/office/drawing/2014/main" id="{FB9B59AF-B70B-C34C-9D19-EF7836B8028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9603042" y="16531759"/>
            <a:ext cx="2921513" cy="422613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3" name="Text Placeholder 6">
            <a:extLst>
              <a:ext uri="{FF2B5EF4-FFF2-40B4-BE49-F238E27FC236}">
                <a16:creationId xmlns:a16="http://schemas.microsoft.com/office/drawing/2014/main" id="{4B05E390-DFB3-1744-A4DB-4A7B60F84573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2951476" y="16531759"/>
            <a:ext cx="2921513" cy="422613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4" name="Text Placeholder 6">
            <a:extLst>
              <a:ext uri="{FF2B5EF4-FFF2-40B4-BE49-F238E27FC236}">
                <a16:creationId xmlns:a16="http://schemas.microsoft.com/office/drawing/2014/main" id="{597BA0C9-18AA-EE42-BA46-6F83D3E9014E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6290229" y="16531759"/>
            <a:ext cx="2921513" cy="422613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9" name="Text Placeholder 15">
            <a:extLst>
              <a:ext uri="{FF2B5EF4-FFF2-40B4-BE49-F238E27FC236}">
                <a16:creationId xmlns:a16="http://schemas.microsoft.com/office/drawing/2014/main" id="{82E9E725-9410-0B45-BC3D-E3AE4AF89A3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029652" y="23194920"/>
            <a:ext cx="8131339" cy="10616615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60" name="Text Placeholder 6">
            <a:extLst>
              <a:ext uri="{FF2B5EF4-FFF2-40B4-BE49-F238E27FC236}">
                <a16:creationId xmlns:a16="http://schemas.microsoft.com/office/drawing/2014/main" id="{AA34773D-2975-4447-864D-56579CA120B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78232" y="23194923"/>
            <a:ext cx="2921513" cy="10616612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1" name="Text Placeholder 6">
            <a:extLst>
              <a:ext uri="{FF2B5EF4-FFF2-40B4-BE49-F238E27FC236}">
                <a16:creationId xmlns:a16="http://schemas.microsoft.com/office/drawing/2014/main" id="{2E454F58-EAB7-1A4A-B191-186B8B568A3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926666" y="23194923"/>
            <a:ext cx="2921513" cy="10616612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2" name="Text Placeholder 6">
            <a:extLst>
              <a:ext uri="{FF2B5EF4-FFF2-40B4-BE49-F238E27FC236}">
                <a16:creationId xmlns:a16="http://schemas.microsoft.com/office/drawing/2014/main" id="{A87E4E95-70B5-4244-ACB9-6D15B3A68C5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6265419" y="23194923"/>
            <a:ext cx="2921513" cy="10616612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pic>
        <p:nvPicPr>
          <p:cNvPr id="26" name="Picture 25" descr="Text, logo&#10;&#10;Description automatically generated">
            <a:extLst>
              <a:ext uri="{FF2B5EF4-FFF2-40B4-BE49-F238E27FC236}">
                <a16:creationId xmlns:a16="http://schemas.microsoft.com/office/drawing/2014/main" id="{E3FF6313-E2A0-A247-9C6F-AFEC17DCAEE6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98027" y="2524760"/>
            <a:ext cx="8420100" cy="1447800"/>
          </a:xfrm>
          <a:prstGeom prst="rect">
            <a:avLst/>
          </a:prstGeom>
        </p:spPr>
      </p:pic>
      <p:pic>
        <p:nvPicPr>
          <p:cNvPr id="27" name="Picture 26" descr="Text&#10;&#10;Description automatically generated">
            <a:extLst>
              <a:ext uri="{FF2B5EF4-FFF2-40B4-BE49-F238E27FC236}">
                <a16:creationId xmlns:a16="http://schemas.microsoft.com/office/drawing/2014/main" id="{881B9B5D-FFB4-404D-81AB-2846B64FC98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16844" y="2627065"/>
            <a:ext cx="2895600" cy="1104900"/>
          </a:xfrm>
          <a:prstGeom prst="rect">
            <a:avLst/>
          </a:prstGeom>
        </p:spPr>
      </p:pic>
      <p:pic>
        <p:nvPicPr>
          <p:cNvPr id="28" name="Picture 27" descr="Logo&#10;&#10;Description automatically generated">
            <a:extLst>
              <a:ext uri="{FF2B5EF4-FFF2-40B4-BE49-F238E27FC236}">
                <a16:creationId xmlns:a16="http://schemas.microsoft.com/office/drawing/2014/main" id="{76ECB0A5-5433-CA49-AC45-3AF6E5ECE25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940311" y="2629309"/>
            <a:ext cx="2908300" cy="1104900"/>
          </a:xfrm>
          <a:prstGeom prst="rect">
            <a:avLst/>
          </a:prstGeom>
        </p:spPr>
      </p:pic>
      <p:pic>
        <p:nvPicPr>
          <p:cNvPr id="29" name="Picture 28" descr="Text&#10;&#10;Description automatically generated">
            <a:extLst>
              <a:ext uri="{FF2B5EF4-FFF2-40B4-BE49-F238E27FC236}">
                <a16:creationId xmlns:a16="http://schemas.microsoft.com/office/drawing/2014/main" id="{B09C74C0-11F6-BD4A-B19E-50CA9F438490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6261770" y="2628875"/>
            <a:ext cx="2921000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459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5E6D4C27-C717-E940-8C8C-EBE4C58542E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030030" y="742839"/>
            <a:ext cx="2341718" cy="2180067"/>
          </a:xfrm>
          <a:prstGeom prst="rect">
            <a:avLst/>
          </a:prstGeom>
        </p:spPr>
      </p:pic>
      <p:sp>
        <p:nvSpPr>
          <p:cNvPr id="6" name="Freeform 5">
            <a:extLst>
              <a:ext uri="{FF2B5EF4-FFF2-40B4-BE49-F238E27FC236}">
                <a16:creationId xmlns:a16="http://schemas.microsoft.com/office/drawing/2014/main" id="{3A79BD9D-E63D-AC45-8C0D-FACCC3FDC47A}"/>
              </a:ext>
            </a:extLst>
          </p:cNvPr>
          <p:cNvSpPr/>
          <p:nvPr userDrawn="1"/>
        </p:nvSpPr>
        <p:spPr>
          <a:xfrm>
            <a:off x="1" y="20307753"/>
            <a:ext cx="18069237" cy="15384462"/>
          </a:xfrm>
          <a:custGeom>
            <a:avLst/>
            <a:gdLst>
              <a:gd name="connsiteX0" fmla="*/ 2425097 w 6837770"/>
              <a:gd name="connsiteY0" fmla="*/ 0 h 5803900"/>
              <a:gd name="connsiteX1" fmla="*/ 6837770 w 6837770"/>
              <a:gd name="connsiteY1" fmla="*/ 4412673 h 5803900"/>
              <a:gd name="connsiteX2" fmla="*/ 6639385 w 6837770"/>
              <a:gd name="connsiteY2" fmla="*/ 5724867 h 5803900"/>
              <a:gd name="connsiteX3" fmla="*/ 6612643 w 6837770"/>
              <a:gd name="connsiteY3" fmla="*/ 5803900 h 5803900"/>
              <a:gd name="connsiteX4" fmla="*/ 0 w 6837770"/>
              <a:gd name="connsiteY4" fmla="*/ 5803900 h 5803900"/>
              <a:gd name="connsiteX5" fmla="*/ 0 w 6837770"/>
              <a:gd name="connsiteY5" fmla="*/ 728057 h 5803900"/>
              <a:gd name="connsiteX6" fmla="*/ 321755 w 6837770"/>
              <a:gd name="connsiteY6" fmla="*/ 532586 h 5803900"/>
              <a:gd name="connsiteX7" fmla="*/ 2425097 w 6837770"/>
              <a:gd name="connsiteY7" fmla="*/ 0 h 580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37770" h="5803900">
                <a:moveTo>
                  <a:pt x="2425097" y="0"/>
                </a:moveTo>
                <a:cubicBezTo>
                  <a:pt x="4862149" y="0"/>
                  <a:pt x="6837770" y="1975621"/>
                  <a:pt x="6837770" y="4412673"/>
                </a:cubicBezTo>
                <a:cubicBezTo>
                  <a:pt x="6837770" y="4869620"/>
                  <a:pt x="6768315" y="5310345"/>
                  <a:pt x="6639385" y="5724867"/>
                </a:cubicBezTo>
                <a:lnTo>
                  <a:pt x="6612643" y="5803900"/>
                </a:lnTo>
                <a:lnTo>
                  <a:pt x="0" y="5803900"/>
                </a:lnTo>
                <a:lnTo>
                  <a:pt x="0" y="728057"/>
                </a:lnTo>
                <a:lnTo>
                  <a:pt x="321755" y="532586"/>
                </a:lnTo>
                <a:cubicBezTo>
                  <a:pt x="947001" y="192932"/>
                  <a:pt x="1663518" y="0"/>
                  <a:pt x="2425097" y="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56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62A6482-13B3-B940-BB8A-80D9B21968F1}"/>
              </a:ext>
            </a:extLst>
          </p:cNvPr>
          <p:cNvSpPr txBox="1"/>
          <p:nvPr userDrawn="1"/>
        </p:nvSpPr>
        <p:spPr>
          <a:xfrm>
            <a:off x="148855" y="34690312"/>
            <a:ext cx="13679424" cy="787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505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2,000 calories a day is used for general nutrition advice, but calorie needs vary.</a:t>
            </a:r>
          </a:p>
          <a:p>
            <a:pPr algn="l"/>
            <a:r>
              <a:rPr lang="en-US" sz="1505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Additional nutrition information available upon request.</a:t>
            </a:r>
          </a:p>
          <a:p>
            <a:pPr algn="l"/>
            <a:r>
              <a:rPr lang="en-US" sz="1505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Nestlé uses Starbucks trademarks under license. © 2023 Starbucks Corporation. 6/23.</a:t>
            </a:r>
          </a:p>
        </p:txBody>
      </p:sp>
    </p:spTree>
    <p:extLst>
      <p:ext uri="{BB962C8B-B14F-4D97-AF65-F5344CB8AC3E}">
        <p14:creationId xmlns:p14="http://schemas.microsoft.com/office/powerpoint/2010/main" val="81249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  <p:sldLayoutId id="2147483900" r:id="rId2"/>
  </p:sldLayoutIdLst>
  <p:txStyles>
    <p:titleStyle>
      <a:lvl1pPr algn="l" defTabSz="1719033" rtl="0" eaLnBrk="1" latinLnBrk="0" hangingPunct="1">
        <a:lnSpc>
          <a:spcPct val="90000"/>
        </a:lnSpc>
        <a:spcBef>
          <a:spcPct val="0"/>
        </a:spcBef>
        <a:buNone/>
        <a:defRPr sz="827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9758" indent="-429758" algn="l" defTabSz="1719033" rtl="0" eaLnBrk="1" latinLnBrk="0" hangingPunct="1">
        <a:lnSpc>
          <a:spcPct val="90000"/>
        </a:lnSpc>
        <a:spcBef>
          <a:spcPts val="1881"/>
        </a:spcBef>
        <a:buFont typeface="Arial" panose="020B0604020202020204" pitchFamily="34" charset="0"/>
        <a:buChar char="•"/>
        <a:defRPr sz="5264" kern="1200">
          <a:solidFill>
            <a:schemeClr val="tx1"/>
          </a:solidFill>
          <a:latin typeface="+mn-lt"/>
          <a:ea typeface="+mn-ea"/>
          <a:cs typeface="+mn-cs"/>
        </a:defRPr>
      </a:lvl1pPr>
      <a:lvl2pPr marL="1289273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4513" kern="1200">
          <a:solidFill>
            <a:schemeClr val="tx1"/>
          </a:solidFill>
          <a:latin typeface="+mn-lt"/>
          <a:ea typeface="+mn-ea"/>
          <a:cs typeface="+mn-cs"/>
        </a:defRPr>
      </a:lvl2pPr>
      <a:lvl3pPr marL="2148791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760" kern="1200">
          <a:solidFill>
            <a:schemeClr val="tx1"/>
          </a:solidFill>
          <a:latin typeface="+mn-lt"/>
          <a:ea typeface="+mn-ea"/>
          <a:cs typeface="+mn-cs"/>
        </a:defRPr>
      </a:lvl3pPr>
      <a:lvl4pPr marL="3008306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4pPr>
      <a:lvl5pPr marL="3867823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5pPr>
      <a:lvl6pPr marL="4727340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6pPr>
      <a:lvl7pPr marL="5586858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7pPr>
      <a:lvl8pPr marL="6446373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8pPr>
      <a:lvl9pPr marL="7305889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1pPr>
      <a:lvl2pPr marL="859517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2pPr>
      <a:lvl3pPr marL="1719033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3pPr>
      <a:lvl4pPr marL="2578548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4pPr>
      <a:lvl5pPr marL="3438066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5pPr>
      <a:lvl6pPr marL="4297581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6pPr>
      <a:lvl7pPr marL="5157098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7pPr>
      <a:lvl8pPr marL="6016616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8pPr>
      <a:lvl9pPr marL="6876131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4CFD5573-B655-2449-9B0F-414F64AAAB12}"/>
              </a:ext>
            </a:extLst>
          </p:cNvPr>
          <p:cNvSpPr/>
          <p:nvPr userDrawn="1"/>
        </p:nvSpPr>
        <p:spPr>
          <a:xfrm>
            <a:off x="1" y="20307753"/>
            <a:ext cx="18069237" cy="15384462"/>
          </a:xfrm>
          <a:custGeom>
            <a:avLst/>
            <a:gdLst>
              <a:gd name="connsiteX0" fmla="*/ 2425097 w 6837770"/>
              <a:gd name="connsiteY0" fmla="*/ 0 h 5803900"/>
              <a:gd name="connsiteX1" fmla="*/ 6837770 w 6837770"/>
              <a:gd name="connsiteY1" fmla="*/ 4412673 h 5803900"/>
              <a:gd name="connsiteX2" fmla="*/ 6639385 w 6837770"/>
              <a:gd name="connsiteY2" fmla="*/ 5724867 h 5803900"/>
              <a:gd name="connsiteX3" fmla="*/ 6612643 w 6837770"/>
              <a:gd name="connsiteY3" fmla="*/ 5803900 h 5803900"/>
              <a:gd name="connsiteX4" fmla="*/ 0 w 6837770"/>
              <a:gd name="connsiteY4" fmla="*/ 5803900 h 5803900"/>
              <a:gd name="connsiteX5" fmla="*/ 0 w 6837770"/>
              <a:gd name="connsiteY5" fmla="*/ 728057 h 5803900"/>
              <a:gd name="connsiteX6" fmla="*/ 321755 w 6837770"/>
              <a:gd name="connsiteY6" fmla="*/ 532586 h 5803900"/>
              <a:gd name="connsiteX7" fmla="*/ 2425097 w 6837770"/>
              <a:gd name="connsiteY7" fmla="*/ 0 h 580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37770" h="5803900">
                <a:moveTo>
                  <a:pt x="2425097" y="0"/>
                </a:moveTo>
                <a:cubicBezTo>
                  <a:pt x="4862149" y="0"/>
                  <a:pt x="6837770" y="1975621"/>
                  <a:pt x="6837770" y="4412673"/>
                </a:cubicBezTo>
                <a:cubicBezTo>
                  <a:pt x="6837770" y="4869620"/>
                  <a:pt x="6768315" y="5310345"/>
                  <a:pt x="6639385" y="5724867"/>
                </a:cubicBezTo>
                <a:lnTo>
                  <a:pt x="6612643" y="5803900"/>
                </a:lnTo>
                <a:lnTo>
                  <a:pt x="0" y="5803900"/>
                </a:lnTo>
                <a:lnTo>
                  <a:pt x="0" y="728057"/>
                </a:lnTo>
                <a:lnTo>
                  <a:pt x="321755" y="532586"/>
                </a:lnTo>
                <a:cubicBezTo>
                  <a:pt x="947001" y="192932"/>
                  <a:pt x="1663518" y="0"/>
                  <a:pt x="2425097" y="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56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48CA63E-5EAF-724D-BD5B-46BF307A0484}"/>
              </a:ext>
            </a:extLst>
          </p:cNvPr>
          <p:cNvSpPr txBox="1"/>
          <p:nvPr userDrawn="1"/>
        </p:nvSpPr>
        <p:spPr>
          <a:xfrm>
            <a:off x="148855" y="34690312"/>
            <a:ext cx="13679424" cy="787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505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2,000 calories a day is used for general nutrition advice, but calorie needs vary.</a:t>
            </a:r>
          </a:p>
          <a:p>
            <a:pPr algn="l"/>
            <a:r>
              <a:rPr lang="en-US" sz="1505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Additional nutrition information available upon request.</a:t>
            </a:r>
          </a:p>
          <a:p>
            <a:pPr algn="l"/>
            <a:r>
              <a:rPr lang="en-US" sz="1505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Nestlé uses Starbucks trademarks under license. © 2023 Starbucks Corporation. 6/23.</a:t>
            </a:r>
          </a:p>
        </p:txBody>
      </p:sp>
    </p:spTree>
    <p:extLst>
      <p:ext uri="{BB962C8B-B14F-4D97-AF65-F5344CB8AC3E}">
        <p14:creationId xmlns:p14="http://schemas.microsoft.com/office/powerpoint/2010/main" val="1470419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0" r:id="rId1"/>
    <p:sldLayoutId id="2147483881" r:id="rId2"/>
    <p:sldLayoutId id="2147483882" r:id="rId3"/>
    <p:sldLayoutId id="2147483764" r:id="rId4"/>
    <p:sldLayoutId id="2147483884" r:id="rId5"/>
    <p:sldLayoutId id="2147483897" r:id="rId6"/>
    <p:sldLayoutId id="2147483898" r:id="rId7"/>
    <p:sldLayoutId id="2147483899" r:id="rId8"/>
    <p:sldLayoutId id="2147483873" r:id="rId9"/>
    <p:sldLayoutId id="2147483872" r:id="rId10"/>
  </p:sldLayoutIdLst>
  <p:txStyles>
    <p:titleStyle>
      <a:lvl1pPr algn="l" defTabSz="1719033" rtl="0" eaLnBrk="1" latinLnBrk="0" hangingPunct="1">
        <a:lnSpc>
          <a:spcPct val="90000"/>
        </a:lnSpc>
        <a:spcBef>
          <a:spcPct val="0"/>
        </a:spcBef>
        <a:buNone/>
        <a:defRPr sz="827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9758" indent="-429758" algn="l" defTabSz="1719033" rtl="0" eaLnBrk="1" latinLnBrk="0" hangingPunct="1">
        <a:lnSpc>
          <a:spcPct val="90000"/>
        </a:lnSpc>
        <a:spcBef>
          <a:spcPts val="1881"/>
        </a:spcBef>
        <a:buFont typeface="Arial" panose="020B0604020202020204" pitchFamily="34" charset="0"/>
        <a:buChar char="•"/>
        <a:defRPr sz="5264" kern="1200">
          <a:solidFill>
            <a:schemeClr val="tx1"/>
          </a:solidFill>
          <a:latin typeface="+mn-lt"/>
          <a:ea typeface="+mn-ea"/>
          <a:cs typeface="+mn-cs"/>
        </a:defRPr>
      </a:lvl1pPr>
      <a:lvl2pPr marL="1289273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4513" kern="1200">
          <a:solidFill>
            <a:schemeClr val="tx1"/>
          </a:solidFill>
          <a:latin typeface="+mn-lt"/>
          <a:ea typeface="+mn-ea"/>
          <a:cs typeface="+mn-cs"/>
        </a:defRPr>
      </a:lvl2pPr>
      <a:lvl3pPr marL="2148791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760" kern="1200">
          <a:solidFill>
            <a:schemeClr val="tx1"/>
          </a:solidFill>
          <a:latin typeface="+mn-lt"/>
          <a:ea typeface="+mn-ea"/>
          <a:cs typeface="+mn-cs"/>
        </a:defRPr>
      </a:lvl3pPr>
      <a:lvl4pPr marL="3008306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4pPr>
      <a:lvl5pPr marL="3867823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5pPr>
      <a:lvl6pPr marL="4727340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6pPr>
      <a:lvl7pPr marL="5586858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7pPr>
      <a:lvl8pPr marL="6446373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8pPr>
      <a:lvl9pPr marL="7305889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1pPr>
      <a:lvl2pPr marL="859517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2pPr>
      <a:lvl3pPr marL="1719033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3pPr>
      <a:lvl4pPr marL="2578548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4pPr>
      <a:lvl5pPr marL="3438066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5pPr>
      <a:lvl6pPr marL="4297581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6pPr>
      <a:lvl7pPr marL="5157098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7pPr>
      <a:lvl8pPr marL="6016616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8pPr>
      <a:lvl9pPr marL="6876131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BCFB8FD-DD08-46E4-83E3-D2BAEA04FEF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Insert Café </a:t>
            </a:r>
            <a:br>
              <a:rPr lang="en-US" dirty="0"/>
            </a:br>
            <a:r>
              <a:rPr lang="en-US" dirty="0"/>
              <a:t>Name Here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33FF77-7465-4C8B-9B01-A245ECA3DC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3600" dirty="0"/>
              <a:t>Item 1</a:t>
            </a:r>
          </a:p>
          <a:p>
            <a:r>
              <a:rPr lang="en-US" sz="3600" dirty="0"/>
              <a:t>Item 2</a:t>
            </a:r>
          </a:p>
          <a:p>
            <a:r>
              <a:rPr lang="en-US" sz="3600" dirty="0"/>
              <a:t>Item 3</a:t>
            </a:r>
          </a:p>
          <a:p>
            <a:r>
              <a:rPr lang="en-US" sz="3600" dirty="0"/>
              <a:t>Item 4</a:t>
            </a:r>
          </a:p>
          <a:p>
            <a:r>
              <a:rPr lang="en-US" sz="3600" dirty="0"/>
              <a:t>Item 5</a:t>
            </a:r>
          </a:p>
          <a:p>
            <a:r>
              <a:rPr lang="en-US" sz="3600" dirty="0"/>
              <a:t>Item 6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5A5F4D-B3C3-4257-A1DA-4137B26C480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&lt;Price/Cal.&gt;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EC079DC-B01D-498C-9E8D-D1AA5F9BD08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&lt;Price/Cal.&gt;</a:t>
            </a:r>
          </a:p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4577CF7-777C-4522-B258-5D528F0347B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&lt;Price/Cal.&gt;</a:t>
            </a:r>
          </a:p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ED84276-E4C4-4D12-B937-CA9E4EF80F6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sz="3200" dirty="0"/>
              <a:t>Item 1</a:t>
            </a:r>
          </a:p>
          <a:p>
            <a:r>
              <a:rPr lang="en-US" sz="3200" dirty="0"/>
              <a:t>Item 2</a:t>
            </a:r>
          </a:p>
          <a:p>
            <a:r>
              <a:rPr lang="en-US" sz="3200" dirty="0"/>
              <a:t>Item 3</a:t>
            </a:r>
          </a:p>
          <a:p>
            <a:r>
              <a:rPr lang="en-US" sz="3200" dirty="0"/>
              <a:t>Item 4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4294F2D-5BB2-4DCD-81B8-C28A44E42FCA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&lt;Price/Cal.&gt;</a:t>
            </a:r>
          </a:p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898992A-DA4F-465B-9387-C25311B1C7CB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&lt;Price/Cal.&gt;</a:t>
            </a:r>
          </a:p>
          <a:p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01A4578-0B0E-4BEE-836F-4FF3A8017EF5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&lt;Price/Cal.&gt;</a:t>
            </a:r>
          </a:p>
          <a:p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D096410-B974-49A7-9BCA-C2F7EDDB746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Price&gt;</a:t>
            </a:r>
          </a:p>
          <a:p>
            <a:r>
              <a:rPr lang="en-US" dirty="0"/>
              <a:t>&lt;Cal.&gt;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317701"/>
      </p:ext>
    </p:extLst>
  </p:cSld>
  <p:clrMapOvr>
    <a:masterClrMapping/>
  </p:clrMapOvr>
</p:sld>
</file>

<file path=ppt/theme/theme1.xml><?xml version="1.0" encoding="utf-8"?>
<a:theme xmlns:a="http://schemas.openxmlformats.org/drawingml/2006/main" name="Menu_StarbucksGreen_WP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enu_StarbucksGreen_nologo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91824da-964d-4933-ba42-eea658c6efed" xsi:nil="true"/>
    <lcf76f155ced4ddcb4097134ff3c332f xmlns="03534a1e-686b-46e4-a220-a3ad4ceb9d49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B4387E95A73144A8F893938DB764581" ma:contentTypeVersion="15" ma:contentTypeDescription="Create a new document." ma:contentTypeScope="" ma:versionID="6eb0aa44ff1ee8b6dff2105c73a72d8f">
  <xsd:schema xmlns:xsd="http://www.w3.org/2001/XMLSchema" xmlns:xs="http://www.w3.org/2001/XMLSchema" xmlns:p="http://schemas.microsoft.com/office/2006/metadata/properties" xmlns:ns2="03534a1e-686b-46e4-a220-a3ad4ceb9d49" xmlns:ns3="591824da-964d-4933-ba42-eea658c6efed" targetNamespace="http://schemas.microsoft.com/office/2006/metadata/properties" ma:root="true" ma:fieldsID="f6501e81d57aa674aaa76ee512fbafb9" ns2:_="" ns3:_="">
    <xsd:import namespace="03534a1e-686b-46e4-a220-a3ad4ceb9d49"/>
    <xsd:import namespace="591824da-964d-4933-ba42-eea658c6efe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534a1e-686b-46e4-a220-a3ad4ceb9d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63b4f369-e68d-40dc-b20e-bd2c7c5d9b0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1824da-964d-4933-ba42-eea658c6efed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88ef281-14ed-493d-9828-58c2bc9e7e01}" ma:internalName="TaxCatchAll" ma:showField="CatchAllData" ma:web="591824da-964d-4933-ba42-eea658c6efe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FE6D905-F678-438D-A86C-6098ED0191BB}">
  <ds:schemaRefs>
    <ds:schemaRef ds:uri="7fe1c01f-3f8a-496d-8f03-d2e5e7572a6d"/>
    <ds:schemaRef ds:uri="ae93a1bc-3399-462e-a89c-0777ed2c030a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9e238559-ee26-4787-b8f0-cb7bf2c774e4"/>
    <ds:schemaRef ds:uri="1d8ce65e-a454-40e9-933d-4b53c2249531"/>
  </ds:schemaRefs>
</ds:datastoreItem>
</file>

<file path=customXml/itemProps2.xml><?xml version="1.0" encoding="utf-8"?>
<ds:datastoreItem xmlns:ds="http://schemas.openxmlformats.org/officeDocument/2006/customXml" ds:itemID="{4BBBAE07-011A-45B1-9A1E-D8E2195ADB21}"/>
</file>

<file path=customXml/itemProps3.xml><?xml version="1.0" encoding="utf-8"?>
<ds:datastoreItem xmlns:ds="http://schemas.openxmlformats.org/officeDocument/2006/customXml" ds:itemID="{98301254-92A5-468C-A14F-5C75C998B8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161</TotalTime>
  <Words>60</Words>
  <Application>Microsoft Macintosh PowerPoint</Application>
  <PresentationFormat>Custom</PresentationFormat>
  <Paragraphs>19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Menu_StarbucksGreen_WPS</vt:lpstr>
      <vt:lpstr>Menu_StarbucksGreen_nologo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Dennis Swiec</dc:creator>
  <cp:lastModifiedBy>Jenny Bednarczyk</cp:lastModifiedBy>
  <cp:revision>17</cp:revision>
  <cp:lastPrinted>2020-11-18T21:37:25Z</cp:lastPrinted>
  <dcterms:created xsi:type="dcterms:W3CDTF">2020-11-04T16:35:40Z</dcterms:created>
  <dcterms:modified xsi:type="dcterms:W3CDTF">2023-05-31T21:55:10Z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0x010100AB4387E95A73144A8F893938DB764581</vt:lpwstr>
  </property>
  <property fmtid="{D5CDD505-2E9C-101B-9397-08002B2CF9AE}" pid="3" name="MSIP_Label_1ada0a2f-b917-4d51-b0d0-d418a10c8b23_Enabled">
    <vt:lpwstr>true</vt:lpwstr>
  </property>
  <property fmtid="{D5CDD505-2E9C-101B-9397-08002B2CF9AE}" pid="4" name="MSIP_Label_1ada0a2f-b917-4d51-b0d0-d418a10c8b23_SetDate">
    <vt:lpwstr>2021-05-26T16:30:56Z</vt:lpwstr>
  </property>
  <property fmtid="{D5CDD505-2E9C-101B-9397-08002B2CF9AE}" pid="5" name="MSIP_Label_1ada0a2f-b917-4d51-b0d0-d418a10c8b23_Method">
    <vt:lpwstr>Standard</vt:lpwstr>
  </property>
  <property fmtid="{D5CDD505-2E9C-101B-9397-08002B2CF9AE}" pid="6" name="MSIP_Label_1ada0a2f-b917-4d51-b0d0-d418a10c8b23_Name">
    <vt:lpwstr>1ada0a2f-b917-4d51-b0d0-d418a10c8b23</vt:lpwstr>
  </property>
  <property fmtid="{D5CDD505-2E9C-101B-9397-08002B2CF9AE}" pid="7" name="MSIP_Label_1ada0a2f-b917-4d51-b0d0-d418a10c8b23_SiteId">
    <vt:lpwstr>12a3af23-a769-4654-847f-958f3d479f4a</vt:lpwstr>
  </property>
  <property fmtid="{D5CDD505-2E9C-101B-9397-08002B2CF9AE}" pid="8" name="MSIP_Label_1ada0a2f-b917-4d51-b0d0-d418a10c8b23_ActionId">
    <vt:lpwstr>dfbcbdbe-ac6b-4c2f-a328-9b2f095e6ed4</vt:lpwstr>
  </property>
  <property fmtid="{D5CDD505-2E9C-101B-9397-08002B2CF9AE}" pid="9" name="MSIP_Label_1ada0a2f-b917-4d51-b0d0-d418a10c8b23_ContentBits">
    <vt:lpwstr>0</vt:lpwstr>
  </property>
</Properties>
</file>