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86" r:id="rId4"/>
    <p:sldMasterId id="2147483930" r:id="rId5"/>
  </p:sldMasterIdLst>
  <p:sldIdLst>
    <p:sldId id="270" r:id="rId6"/>
    <p:sldId id="271" r:id="rId7"/>
  </p:sldIdLst>
  <p:sldSz cx="51206400" cy="28803600"/>
  <p:notesSz cx="6858000" cy="9144000"/>
  <p:embeddedFontLst>
    <p:embeddedFont>
      <p:font typeface="Calibri" panose="020F0502020204030204" pitchFamily="34" charset="0"/>
      <p:regular r:id="rId8"/>
      <p:bold r:id="rId9"/>
      <p:italic r:id="rId10"/>
      <p:boldItalic r:id="rId11"/>
    </p:embeddedFont>
  </p:embeddedFontLst>
  <p:defaultTextStyle>
    <a:defPPr>
      <a:defRPr lang="en-US"/>
    </a:defPPr>
    <a:lvl1pPr marL="0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1pPr>
    <a:lvl2pPr marL="1003581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2pPr>
    <a:lvl3pPr marL="2007165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3pPr>
    <a:lvl4pPr marL="3010747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4pPr>
    <a:lvl5pPr marL="4014330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5pPr>
    <a:lvl6pPr marL="5017911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6pPr>
    <a:lvl7pPr marL="6021492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7pPr>
    <a:lvl8pPr marL="7025075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8pPr>
    <a:lvl9pPr marL="8028656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A0249AD-6814-6027-1E61-FF674B454FFC}" name="Beth Flatley" initials="BF" userId="S::beth.flatley@advantagesolutions.net::992ceaea-a806-4c73-a042-2c439b4978f4" providerId="AD"/>
  <p188:author id="{538EEEC6-0D5C-4C40-7E5B-C2B81E7C07CD}" name="Niki Damiani" initials="ND" userId="S::niki.damiani@advantagesolutions.net::a0ec21ec-40ec-47dc-9e74-573d14d95d81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turen,Andres,SEATTLE,NUSA STARB Seattle Marketing Branded Sol" initials="MSSMBS" lastIdx="21" clrIdx="0">
    <p:extLst>
      <p:ext uri="{19B8F6BF-5375-455C-9EA6-DF929625EA0E}">
        <p15:presenceInfo xmlns:p15="http://schemas.microsoft.com/office/powerpoint/2012/main" userId="S::Andres.Maturen@us.nestle.com::b00f36ca-0016-40d7-bc62-e4ebfcb59b63" providerId="AD"/>
      </p:ext>
    </p:extLst>
  </p:cmAuthor>
  <p:cmAuthor id="2" name="Niki Damiani" initials="ND" lastIdx="4" clrIdx="1">
    <p:extLst>
      <p:ext uri="{19B8F6BF-5375-455C-9EA6-DF929625EA0E}">
        <p15:presenceInfo xmlns:p15="http://schemas.microsoft.com/office/powerpoint/2012/main" userId="S::niki.damiani@advantagesolutions.net::a0ec21ec-40ec-47dc-9e74-573d14d95d81" providerId="AD"/>
      </p:ext>
    </p:extLst>
  </p:cmAuthor>
  <p:cmAuthor id="3" name="Beth Flatley" initials="BF" lastIdx="22" clrIdx="2">
    <p:extLst>
      <p:ext uri="{19B8F6BF-5375-455C-9EA6-DF929625EA0E}">
        <p15:presenceInfo xmlns:p15="http://schemas.microsoft.com/office/powerpoint/2012/main" userId="S::elizabeth.flatley@advantagesolutions.net::992ceaea-a806-4c73-a042-2c439b4978f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85939"/>
    <a:srgbClr val="EBE0D0"/>
    <a:srgbClr val="A9D18E"/>
    <a:srgbClr val="003A26"/>
    <a:srgbClr val="0070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959"/>
    <p:restoredTop sz="94830"/>
  </p:normalViewPr>
  <p:slideViewPr>
    <p:cSldViewPr snapToGrid="0">
      <p:cViewPr varScale="1">
        <p:scale>
          <a:sx n="27" d="100"/>
          <a:sy n="27" d="100"/>
        </p:scale>
        <p:origin x="400" y="3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presProps" Target="presProps.xml"/><Relationship Id="rId18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commentAuthors" Target="commentAuthors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font" Target="fonts/font4.fntdata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font" Target="fonts/font3.fntdata"/><Relationship Id="rId4" Type="http://schemas.openxmlformats.org/officeDocument/2006/relationships/slideMaster" Target="slideMasters/slideMaster1.xml"/><Relationship Id="rId9" Type="http://schemas.openxmlformats.org/officeDocument/2006/relationships/font" Target="fonts/font2.fntdata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y Bednarczyk" userId="7f9c8ffc-95af-4b04-92c4-fd32820764eb" providerId="ADAL" clId="{432741F2-E295-FC42-9F96-996522C9854C}"/>
    <pc:docChg chg="modMainMaster">
      <pc:chgData name="Jenny Bednarczyk" userId="7f9c8ffc-95af-4b04-92c4-fd32820764eb" providerId="ADAL" clId="{432741F2-E295-FC42-9F96-996522C9854C}" dt="2023-05-17T17:08:27.431" v="1" actId="20577"/>
      <pc:docMkLst>
        <pc:docMk/>
      </pc:docMkLst>
      <pc:sldMasterChg chg="modSp mod">
        <pc:chgData name="Jenny Bednarczyk" userId="7f9c8ffc-95af-4b04-92c4-fd32820764eb" providerId="ADAL" clId="{432741F2-E295-FC42-9F96-996522C9854C}" dt="2023-05-17T17:08:20.876" v="0" actId="20577"/>
        <pc:sldMasterMkLst>
          <pc:docMk/>
          <pc:sldMasterMk cId="81249815" sldId="2147483686"/>
        </pc:sldMasterMkLst>
        <pc:spChg chg="mod">
          <ac:chgData name="Jenny Bednarczyk" userId="7f9c8ffc-95af-4b04-92c4-fd32820764eb" providerId="ADAL" clId="{432741F2-E295-FC42-9F96-996522C9854C}" dt="2023-05-17T17:08:20.876" v="0" actId="20577"/>
          <ac:spMkLst>
            <pc:docMk/>
            <pc:sldMasterMk cId="81249815" sldId="2147483686"/>
            <ac:spMk id="9" creationId="{49D9DE29-FE9C-40EC-8B4D-CCE5F750AD82}"/>
          </ac:spMkLst>
        </pc:spChg>
      </pc:sldMasterChg>
      <pc:sldMasterChg chg="modSp mod">
        <pc:chgData name="Jenny Bednarczyk" userId="7f9c8ffc-95af-4b04-92c4-fd32820764eb" providerId="ADAL" clId="{432741F2-E295-FC42-9F96-996522C9854C}" dt="2023-05-17T17:08:27.431" v="1" actId="20577"/>
        <pc:sldMasterMkLst>
          <pc:docMk/>
          <pc:sldMasterMk cId="3800494476" sldId="2147483930"/>
        </pc:sldMasterMkLst>
        <pc:spChg chg="mod">
          <ac:chgData name="Jenny Bednarczyk" userId="7f9c8ffc-95af-4b04-92c4-fd32820764eb" providerId="ADAL" clId="{432741F2-E295-FC42-9F96-996522C9854C}" dt="2023-05-17T17:08:27.431" v="1" actId="20577"/>
          <ac:spMkLst>
            <pc:docMk/>
            <pc:sldMasterMk cId="3800494476" sldId="2147483930"/>
            <ac:spMk id="9" creationId="{49D9DE29-FE9C-40EC-8B4D-CCE5F750AD82}"/>
          </ac:spMkLst>
        </pc:spChg>
      </pc:sldMasterChg>
    </pc:docChg>
  </pc:docChgLst>
  <pc:docChgLst>
    <pc:chgData name="Conrad Navarro" userId="S::conrad.navarro@advantagesolutions.net::de75ee4b-acc0-4b18-bc17-6fb516752b93" providerId="AD" clId="Web-{1AAFF1EC-FA71-4AEB-AA57-5500AA42A350}"/>
    <pc:docChg chg="modSld">
      <pc:chgData name="Conrad Navarro" userId="S::conrad.navarro@advantagesolutions.net::de75ee4b-acc0-4b18-bc17-6fb516752b93" providerId="AD" clId="Web-{1AAFF1EC-FA71-4AEB-AA57-5500AA42A350}" dt="2023-05-12T18:47:19.740" v="3" actId="20577"/>
      <pc:docMkLst>
        <pc:docMk/>
      </pc:docMkLst>
      <pc:sldChg chg="modSp">
        <pc:chgData name="Conrad Navarro" userId="S::conrad.navarro@advantagesolutions.net::de75ee4b-acc0-4b18-bc17-6fb516752b93" providerId="AD" clId="Web-{1AAFF1EC-FA71-4AEB-AA57-5500AA42A350}" dt="2023-05-12T18:47:19.740" v="3" actId="20577"/>
        <pc:sldMkLst>
          <pc:docMk/>
          <pc:sldMk cId="4164884369" sldId="271"/>
        </pc:sldMkLst>
        <pc:spChg chg="mod">
          <ac:chgData name="Conrad Navarro" userId="S::conrad.navarro@advantagesolutions.net::de75ee4b-acc0-4b18-bc17-6fb516752b93" providerId="AD" clId="Web-{1AAFF1EC-FA71-4AEB-AA57-5500AA42A350}" dt="2023-05-12T18:47:19.740" v="3" actId="20577"/>
          <ac:spMkLst>
            <pc:docMk/>
            <pc:sldMk cId="4164884369" sldId="271"/>
            <ac:spMk id="15" creationId="{5B70A9CA-D03B-EF3A-6D94-75101191024B}"/>
          </ac:spMkLst>
        </pc:spChg>
      </pc:sldChg>
    </pc:docChg>
  </pc:docChgLst>
  <pc:docChgLst>
    <pc:chgData name="Beth Flatley" userId="992ceaea-a806-4c73-a042-2c439b4978f4" providerId="ADAL" clId="{BC353583-E986-604E-9BCC-ACC5B18CAB44}"/>
    <pc:docChg chg="">
      <pc:chgData name="Beth Flatley" userId="992ceaea-a806-4c73-a042-2c439b4978f4" providerId="ADAL" clId="{BC353583-E986-604E-9BCC-ACC5B18CAB44}" dt="2022-09-15T15:55:51.595" v="0"/>
      <pc:docMkLst>
        <pc:docMk/>
      </pc:docMkLst>
      <pc:sldChg chg="addCm">
        <pc:chgData name="Beth Flatley" userId="992ceaea-a806-4c73-a042-2c439b4978f4" providerId="ADAL" clId="{BC353583-E986-604E-9BCC-ACC5B18CAB44}" dt="2022-09-15T15:55:51.595" v="0"/>
        <pc:sldMkLst>
          <pc:docMk/>
          <pc:sldMk cId="4164884369" sldId="271"/>
        </pc:sldMkLst>
      </pc:sldChg>
    </pc:docChg>
  </pc:docChgLst>
  <pc:docChgLst>
    <pc:chgData name="Jenny Bednarczyk" userId="7f9c8ffc-95af-4b04-92c4-fd32820764eb" providerId="ADAL" clId="{853DBFB6-1D38-9245-A29F-490C0FB8C6DD}"/>
    <pc:docChg chg="undo custSel modSld modMainMaster">
      <pc:chgData name="Jenny Bednarczyk" userId="7f9c8ffc-95af-4b04-92c4-fd32820764eb" providerId="ADAL" clId="{853DBFB6-1D38-9245-A29F-490C0FB8C6DD}" dt="2022-09-29T18:54:31.755" v="26" actId="20577"/>
      <pc:docMkLst>
        <pc:docMk/>
      </pc:docMkLst>
      <pc:sldChg chg="modSp mod">
        <pc:chgData name="Jenny Bednarczyk" userId="7f9c8ffc-95af-4b04-92c4-fd32820764eb" providerId="ADAL" clId="{853DBFB6-1D38-9245-A29F-490C0FB8C6DD}" dt="2022-09-29T18:53:27.415" v="12" actId="2710"/>
        <pc:sldMkLst>
          <pc:docMk/>
          <pc:sldMk cId="4164884369" sldId="271"/>
        </pc:sldMkLst>
        <pc:spChg chg="mod">
          <ac:chgData name="Jenny Bednarczyk" userId="7f9c8ffc-95af-4b04-92c4-fd32820764eb" providerId="ADAL" clId="{853DBFB6-1D38-9245-A29F-490C0FB8C6DD}" dt="2022-09-29T18:45:02.725" v="2" actId="20577"/>
          <ac:spMkLst>
            <pc:docMk/>
            <pc:sldMk cId="4164884369" sldId="271"/>
            <ac:spMk id="2" creationId="{E04FDB15-DB04-45FB-A16F-5D02E5BC3C14}"/>
          </ac:spMkLst>
        </pc:spChg>
        <pc:spChg chg="mod">
          <ac:chgData name="Jenny Bednarczyk" userId="7f9c8ffc-95af-4b04-92c4-fd32820764eb" providerId="ADAL" clId="{853DBFB6-1D38-9245-A29F-490C0FB8C6DD}" dt="2022-09-29T18:53:17.827" v="10" actId="2710"/>
          <ac:spMkLst>
            <pc:docMk/>
            <pc:sldMk cId="4164884369" sldId="271"/>
            <ac:spMk id="3" creationId="{E750CC5F-F0FF-40B3-83FB-621F8A2A0C06}"/>
          </ac:spMkLst>
        </pc:spChg>
        <pc:spChg chg="mod">
          <ac:chgData name="Jenny Bednarczyk" userId="7f9c8ffc-95af-4b04-92c4-fd32820764eb" providerId="ADAL" clId="{853DBFB6-1D38-9245-A29F-490C0FB8C6DD}" dt="2022-09-29T18:53:23.569" v="11" actId="2710"/>
          <ac:spMkLst>
            <pc:docMk/>
            <pc:sldMk cId="4164884369" sldId="271"/>
            <ac:spMk id="4" creationId="{BF75D06F-A518-4F16-8FAC-514F6BE06B6D}"/>
          </ac:spMkLst>
        </pc:spChg>
        <pc:spChg chg="mod">
          <ac:chgData name="Jenny Bednarczyk" userId="7f9c8ffc-95af-4b04-92c4-fd32820764eb" providerId="ADAL" clId="{853DBFB6-1D38-9245-A29F-490C0FB8C6DD}" dt="2022-09-29T18:53:27.415" v="12" actId="2710"/>
          <ac:spMkLst>
            <pc:docMk/>
            <pc:sldMk cId="4164884369" sldId="271"/>
            <ac:spMk id="5" creationId="{9232474C-D0A6-45F6-916B-580F9B21CFCF}"/>
          </ac:spMkLst>
        </pc:spChg>
      </pc:sldChg>
      <pc:sldMasterChg chg="modSp mod">
        <pc:chgData name="Jenny Bednarczyk" userId="7f9c8ffc-95af-4b04-92c4-fd32820764eb" providerId="ADAL" clId="{853DBFB6-1D38-9245-A29F-490C0FB8C6DD}" dt="2022-09-29T18:54:11.369" v="22" actId="20577"/>
        <pc:sldMasterMkLst>
          <pc:docMk/>
          <pc:sldMasterMk cId="81249815" sldId="2147483686"/>
        </pc:sldMasterMkLst>
        <pc:spChg chg="mod">
          <ac:chgData name="Jenny Bednarczyk" userId="7f9c8ffc-95af-4b04-92c4-fd32820764eb" providerId="ADAL" clId="{853DBFB6-1D38-9245-A29F-490C0FB8C6DD}" dt="2022-09-29T18:54:11.369" v="22" actId="20577"/>
          <ac:spMkLst>
            <pc:docMk/>
            <pc:sldMasterMk cId="81249815" sldId="2147483686"/>
            <ac:spMk id="9" creationId="{49D9DE29-FE9C-40EC-8B4D-CCE5F750AD82}"/>
          </ac:spMkLst>
        </pc:spChg>
      </pc:sldMasterChg>
      <pc:sldMasterChg chg="modSp mod">
        <pc:chgData name="Jenny Bednarczyk" userId="7f9c8ffc-95af-4b04-92c4-fd32820764eb" providerId="ADAL" clId="{853DBFB6-1D38-9245-A29F-490C0FB8C6DD}" dt="2022-09-29T18:54:31.755" v="26" actId="20577"/>
        <pc:sldMasterMkLst>
          <pc:docMk/>
          <pc:sldMasterMk cId="3800494476" sldId="2147483930"/>
        </pc:sldMasterMkLst>
        <pc:spChg chg="mod">
          <ac:chgData name="Jenny Bednarczyk" userId="7f9c8ffc-95af-4b04-92c4-fd32820764eb" providerId="ADAL" clId="{853DBFB6-1D38-9245-A29F-490C0FB8C6DD}" dt="2022-09-29T18:54:31.755" v="26" actId="20577"/>
          <ac:spMkLst>
            <pc:docMk/>
            <pc:sldMasterMk cId="3800494476" sldId="2147483930"/>
            <ac:spMk id="9" creationId="{49D9DE29-FE9C-40EC-8B4D-CCE5F750AD82}"/>
          </ac:spMkLst>
        </pc:spChg>
      </pc:sldMasterChg>
    </pc:docChg>
  </pc:docChgLst>
  <pc:docChgLst>
    <pc:chgData name="Jenny Bednarczyk" userId="7f9c8ffc-95af-4b04-92c4-fd32820764eb" providerId="ADAL" clId="{6922DD06-9105-624B-8011-9BF0D01878D0}"/>
    <pc:docChg chg="undo custSel modSld">
      <pc:chgData name="Jenny Bednarczyk" userId="7f9c8ffc-95af-4b04-92c4-fd32820764eb" providerId="ADAL" clId="{6922DD06-9105-624B-8011-9BF0D01878D0}" dt="2022-09-15T23:11:33.546" v="104" actId="1076"/>
      <pc:docMkLst>
        <pc:docMk/>
      </pc:docMkLst>
      <pc:sldChg chg="modSp mod modCm">
        <pc:chgData name="Jenny Bednarczyk" userId="7f9c8ffc-95af-4b04-92c4-fd32820764eb" providerId="ADAL" clId="{6922DD06-9105-624B-8011-9BF0D01878D0}" dt="2022-09-15T23:11:33.546" v="104" actId="1076"/>
        <pc:sldMkLst>
          <pc:docMk/>
          <pc:sldMk cId="2856658848" sldId="270"/>
        </pc:sldMkLst>
        <pc:spChg chg="mod">
          <ac:chgData name="Jenny Bednarczyk" userId="7f9c8ffc-95af-4b04-92c4-fd32820764eb" providerId="ADAL" clId="{6922DD06-9105-624B-8011-9BF0D01878D0}" dt="2022-09-15T23:11:33.176" v="103" actId="1076"/>
          <ac:spMkLst>
            <pc:docMk/>
            <pc:sldMk cId="2856658848" sldId="270"/>
            <ac:spMk id="10" creationId="{EFCA8D30-2FE2-4CB5-8D50-C2C938622018}"/>
          </ac:spMkLst>
        </pc:spChg>
        <pc:spChg chg="mod">
          <ac:chgData name="Jenny Bednarczyk" userId="7f9c8ffc-95af-4b04-92c4-fd32820764eb" providerId="ADAL" clId="{6922DD06-9105-624B-8011-9BF0D01878D0}" dt="2022-09-15T23:11:33.546" v="104" actId="1076"/>
          <ac:spMkLst>
            <pc:docMk/>
            <pc:sldMk cId="2856658848" sldId="270"/>
            <ac:spMk id="11" creationId="{006C474A-C0C9-4E81-903D-DCCE69BF27B8}"/>
          </ac:spMkLst>
        </pc:spChg>
      </pc:sldChg>
      <pc:sldChg chg="modSp mod modCm">
        <pc:chgData name="Jenny Bednarczyk" userId="7f9c8ffc-95af-4b04-92c4-fd32820764eb" providerId="ADAL" clId="{6922DD06-9105-624B-8011-9BF0D01878D0}" dt="2022-09-15T22:51:08.612" v="85" actId="1037"/>
        <pc:sldMkLst>
          <pc:docMk/>
          <pc:sldMk cId="4164884369" sldId="271"/>
        </pc:sldMkLst>
        <pc:spChg chg="mod">
          <ac:chgData name="Jenny Bednarczyk" userId="7f9c8ffc-95af-4b04-92c4-fd32820764eb" providerId="ADAL" clId="{6922DD06-9105-624B-8011-9BF0D01878D0}" dt="2022-09-15T22:50:44.974" v="75" actId="1076"/>
          <ac:spMkLst>
            <pc:docMk/>
            <pc:sldMk cId="4164884369" sldId="271"/>
            <ac:spMk id="3" creationId="{E750CC5F-F0FF-40B3-83FB-621F8A2A0C06}"/>
          </ac:spMkLst>
        </pc:spChg>
        <pc:spChg chg="mod">
          <ac:chgData name="Jenny Bednarczyk" userId="7f9c8ffc-95af-4b04-92c4-fd32820764eb" providerId="ADAL" clId="{6922DD06-9105-624B-8011-9BF0D01878D0}" dt="2022-09-15T22:51:06.211" v="84" actId="1076"/>
          <ac:spMkLst>
            <pc:docMk/>
            <pc:sldMk cId="4164884369" sldId="271"/>
            <ac:spMk id="5" creationId="{9232474C-D0A6-45F6-916B-580F9B21CFCF}"/>
          </ac:spMkLst>
        </pc:spChg>
        <pc:spChg chg="mod">
          <ac:chgData name="Jenny Bednarczyk" userId="7f9c8ffc-95af-4b04-92c4-fd32820764eb" providerId="ADAL" clId="{6922DD06-9105-624B-8011-9BF0D01878D0}" dt="2022-09-15T22:51:08.612" v="85" actId="1037"/>
          <ac:spMkLst>
            <pc:docMk/>
            <pc:sldMk cId="4164884369" sldId="271"/>
            <ac:spMk id="10" creationId="{6BB37AB0-8BF0-4B8C-B369-AE22ABACCE71}"/>
          </ac:spMkLst>
        </pc:spChg>
        <pc:spChg chg="mod">
          <ac:chgData name="Jenny Bednarczyk" userId="7f9c8ffc-95af-4b04-92c4-fd32820764eb" providerId="ADAL" clId="{6922DD06-9105-624B-8011-9BF0D01878D0}" dt="2022-09-15T22:49:43.438" v="39" actId="1076"/>
          <ac:spMkLst>
            <pc:docMk/>
            <pc:sldMk cId="4164884369" sldId="271"/>
            <ac:spMk id="12" creationId="{029DF022-C1FA-4946-88CD-A3FA9820A2AF}"/>
          </ac:spMkLst>
        </pc:spChg>
        <pc:spChg chg="mod">
          <ac:chgData name="Jenny Bednarczyk" userId="7f9c8ffc-95af-4b04-92c4-fd32820764eb" providerId="ADAL" clId="{6922DD06-9105-624B-8011-9BF0D01878D0}" dt="2022-09-15T22:51:08.612" v="85" actId="1037"/>
          <ac:spMkLst>
            <pc:docMk/>
            <pc:sldMk cId="4164884369" sldId="271"/>
            <ac:spMk id="13" creationId="{DFFD8C40-413E-4880-A78D-2C1B9EC7CAEC}"/>
          </ac:spMkLst>
        </pc:spChg>
        <pc:spChg chg="mod">
          <ac:chgData name="Jenny Bednarczyk" userId="7f9c8ffc-95af-4b04-92c4-fd32820764eb" providerId="ADAL" clId="{6922DD06-9105-624B-8011-9BF0D01878D0}" dt="2022-09-15T22:50:32.635" v="73" actId="1076"/>
          <ac:spMkLst>
            <pc:docMk/>
            <pc:sldMk cId="4164884369" sldId="271"/>
            <ac:spMk id="14" creationId="{E012802C-ED01-4651-8DF7-D3719BCCBD81}"/>
          </ac:spMkLst>
        </pc:spChg>
      </pc:sldChg>
    </pc:docChg>
  </pc:docChgLst>
  <pc:docChgLst>
    <pc:chgData name="Jenny Bednarczyk" userId="7f9c8ffc-95af-4b04-92c4-fd32820764eb" providerId="ADAL" clId="{F94D1B18-6F97-5844-AAA4-9A90BAD88290}"/>
    <pc:docChg chg="undo redo custSel modSld modMainMaster">
      <pc:chgData name="Jenny Bednarczyk" userId="7f9c8ffc-95af-4b04-92c4-fd32820764eb" providerId="ADAL" clId="{F94D1B18-6F97-5844-AAA4-9A90BAD88290}" dt="2022-09-14T22:25:24.794" v="461" actId="1076"/>
      <pc:docMkLst>
        <pc:docMk/>
      </pc:docMkLst>
      <pc:sldChg chg="addSp delSp modSp mod">
        <pc:chgData name="Jenny Bednarczyk" userId="7f9c8ffc-95af-4b04-92c4-fd32820764eb" providerId="ADAL" clId="{F94D1B18-6F97-5844-AAA4-9A90BAD88290}" dt="2022-09-13T20:32:32.024" v="418" actId="20577"/>
        <pc:sldMkLst>
          <pc:docMk/>
          <pc:sldMk cId="2856658848" sldId="270"/>
        </pc:sldMkLst>
        <pc:spChg chg="add del mod">
          <ac:chgData name="Jenny Bednarczyk" userId="7f9c8ffc-95af-4b04-92c4-fd32820764eb" providerId="ADAL" clId="{F94D1B18-6F97-5844-AAA4-9A90BAD88290}" dt="2022-09-13T14:32:20.246" v="108"/>
          <ac:spMkLst>
            <pc:docMk/>
            <pc:sldMk cId="2856658848" sldId="270"/>
            <ac:spMk id="2" creationId="{753F3876-A581-794F-71A4-BB441F406A1F}"/>
          </ac:spMkLst>
        </pc:spChg>
        <pc:spChg chg="mod">
          <ac:chgData name="Jenny Bednarczyk" userId="7f9c8ffc-95af-4b04-92c4-fd32820764eb" providerId="ADAL" clId="{F94D1B18-6F97-5844-AAA4-9A90BAD88290}" dt="2022-09-13T20:30:52.285" v="376" actId="2711"/>
          <ac:spMkLst>
            <pc:docMk/>
            <pc:sldMk cId="2856658848" sldId="270"/>
            <ac:spMk id="6" creationId="{5C72911E-CEFC-42B4-8C16-D8EC6A6A599C}"/>
          </ac:spMkLst>
        </pc:spChg>
        <pc:spChg chg="mod">
          <ac:chgData name="Jenny Bednarczyk" userId="7f9c8ffc-95af-4b04-92c4-fd32820764eb" providerId="ADAL" clId="{F94D1B18-6F97-5844-AAA4-9A90BAD88290}" dt="2022-09-13T20:30:52.285" v="376" actId="2711"/>
          <ac:spMkLst>
            <pc:docMk/>
            <pc:sldMk cId="2856658848" sldId="270"/>
            <ac:spMk id="7" creationId="{50426939-EAE7-4A63-A5BA-9E4817FCFCEA}"/>
          </ac:spMkLst>
        </pc:spChg>
        <pc:spChg chg="mod">
          <ac:chgData name="Jenny Bednarczyk" userId="7f9c8ffc-95af-4b04-92c4-fd32820764eb" providerId="ADAL" clId="{F94D1B18-6F97-5844-AAA4-9A90BAD88290}" dt="2022-09-13T20:32:32.024" v="418" actId="20577"/>
          <ac:spMkLst>
            <pc:docMk/>
            <pc:sldMk cId="2856658848" sldId="270"/>
            <ac:spMk id="10" creationId="{EFCA8D30-2FE2-4CB5-8D50-C2C938622018}"/>
          </ac:spMkLst>
        </pc:spChg>
        <pc:spChg chg="mod">
          <ac:chgData name="Jenny Bednarczyk" userId="7f9c8ffc-95af-4b04-92c4-fd32820764eb" providerId="ADAL" clId="{F94D1B18-6F97-5844-AAA4-9A90BAD88290}" dt="2022-09-13T20:30:52.285" v="376" actId="2711"/>
          <ac:spMkLst>
            <pc:docMk/>
            <pc:sldMk cId="2856658848" sldId="270"/>
            <ac:spMk id="11" creationId="{006C474A-C0C9-4E81-903D-DCCE69BF27B8}"/>
          </ac:spMkLst>
        </pc:spChg>
        <pc:spChg chg="mod">
          <ac:chgData name="Jenny Bednarczyk" userId="7f9c8ffc-95af-4b04-92c4-fd32820764eb" providerId="ADAL" clId="{F94D1B18-6F97-5844-AAA4-9A90BAD88290}" dt="2022-09-13T20:30:52.285" v="376" actId="2711"/>
          <ac:spMkLst>
            <pc:docMk/>
            <pc:sldMk cId="2856658848" sldId="270"/>
            <ac:spMk id="16" creationId="{A58DB08A-ADC9-448B-B796-5BDA6F01AAFE}"/>
          </ac:spMkLst>
        </pc:spChg>
        <pc:spChg chg="mod">
          <ac:chgData name="Jenny Bednarczyk" userId="7f9c8ffc-95af-4b04-92c4-fd32820764eb" providerId="ADAL" clId="{F94D1B18-6F97-5844-AAA4-9A90BAD88290}" dt="2022-09-13T20:30:52.285" v="376" actId="2711"/>
          <ac:spMkLst>
            <pc:docMk/>
            <pc:sldMk cId="2856658848" sldId="270"/>
            <ac:spMk id="17" creationId="{2794596F-CCB6-4CEF-9D21-4D0120811A89}"/>
          </ac:spMkLst>
        </pc:spChg>
        <pc:spChg chg="mod">
          <ac:chgData name="Jenny Bednarczyk" userId="7f9c8ffc-95af-4b04-92c4-fd32820764eb" providerId="ADAL" clId="{F94D1B18-6F97-5844-AAA4-9A90BAD88290}" dt="2022-09-13T20:30:52.285" v="376" actId="2711"/>
          <ac:spMkLst>
            <pc:docMk/>
            <pc:sldMk cId="2856658848" sldId="270"/>
            <ac:spMk id="18" creationId="{DE8DE970-051E-41A2-A87D-1E575D3AB58F}"/>
          </ac:spMkLst>
        </pc:spChg>
        <pc:spChg chg="mod">
          <ac:chgData name="Jenny Bednarczyk" userId="7f9c8ffc-95af-4b04-92c4-fd32820764eb" providerId="ADAL" clId="{F94D1B18-6F97-5844-AAA4-9A90BAD88290}" dt="2022-09-13T20:30:52.285" v="376" actId="2711"/>
          <ac:spMkLst>
            <pc:docMk/>
            <pc:sldMk cId="2856658848" sldId="270"/>
            <ac:spMk id="19" creationId="{5901BC7A-F805-4F59-A2CF-E2D3E6CC74B8}"/>
          </ac:spMkLst>
        </pc:spChg>
        <pc:spChg chg="mod">
          <ac:chgData name="Jenny Bednarczyk" userId="7f9c8ffc-95af-4b04-92c4-fd32820764eb" providerId="ADAL" clId="{F94D1B18-6F97-5844-AAA4-9A90BAD88290}" dt="2022-09-13T20:30:52.285" v="376" actId="2711"/>
          <ac:spMkLst>
            <pc:docMk/>
            <pc:sldMk cId="2856658848" sldId="270"/>
            <ac:spMk id="20" creationId="{4AD396D2-A02A-4AFB-A313-973B86E15C12}"/>
          </ac:spMkLst>
        </pc:spChg>
      </pc:sldChg>
      <pc:sldChg chg="modSp mod">
        <pc:chgData name="Jenny Bednarczyk" userId="7f9c8ffc-95af-4b04-92c4-fd32820764eb" providerId="ADAL" clId="{F94D1B18-6F97-5844-AAA4-9A90BAD88290}" dt="2022-09-14T22:25:24.794" v="461" actId="1076"/>
        <pc:sldMkLst>
          <pc:docMk/>
          <pc:sldMk cId="4164884369" sldId="271"/>
        </pc:sldMkLst>
        <pc:spChg chg="mod">
          <ac:chgData name="Jenny Bednarczyk" userId="7f9c8ffc-95af-4b04-92c4-fd32820764eb" providerId="ADAL" clId="{F94D1B18-6F97-5844-AAA4-9A90BAD88290}" dt="2022-09-14T22:25:11.574" v="456" actId="20577"/>
          <ac:spMkLst>
            <pc:docMk/>
            <pc:sldMk cId="4164884369" sldId="271"/>
            <ac:spMk id="2" creationId="{E04FDB15-DB04-45FB-A16F-5D02E5BC3C14}"/>
          </ac:spMkLst>
        </pc:spChg>
        <pc:spChg chg="mod">
          <ac:chgData name="Jenny Bednarczyk" userId="7f9c8ffc-95af-4b04-92c4-fd32820764eb" providerId="ADAL" clId="{F94D1B18-6F97-5844-AAA4-9A90BAD88290}" dt="2022-09-14T22:25:24.794" v="461" actId="1076"/>
          <ac:spMkLst>
            <pc:docMk/>
            <pc:sldMk cId="4164884369" sldId="271"/>
            <ac:spMk id="3" creationId="{E750CC5F-F0FF-40B3-83FB-621F8A2A0C06}"/>
          </ac:spMkLst>
        </pc:spChg>
        <pc:spChg chg="mod">
          <ac:chgData name="Jenny Bednarczyk" userId="7f9c8ffc-95af-4b04-92c4-fd32820764eb" providerId="ADAL" clId="{F94D1B18-6F97-5844-AAA4-9A90BAD88290}" dt="2022-09-14T22:25:18.049" v="458" actId="20577"/>
          <ac:spMkLst>
            <pc:docMk/>
            <pc:sldMk cId="4164884369" sldId="271"/>
            <ac:spMk id="4" creationId="{BF75D06F-A518-4F16-8FAC-514F6BE06B6D}"/>
          </ac:spMkLst>
        </pc:spChg>
        <pc:spChg chg="mod">
          <ac:chgData name="Jenny Bednarczyk" userId="7f9c8ffc-95af-4b04-92c4-fd32820764eb" providerId="ADAL" clId="{F94D1B18-6F97-5844-AAA4-9A90BAD88290}" dt="2022-09-14T22:25:19.163" v="459" actId="20577"/>
          <ac:spMkLst>
            <pc:docMk/>
            <pc:sldMk cId="4164884369" sldId="271"/>
            <ac:spMk id="5" creationId="{9232474C-D0A6-45F6-916B-580F9B21CFCF}"/>
          </ac:spMkLst>
        </pc:spChg>
        <pc:spChg chg="mod">
          <ac:chgData name="Jenny Bednarczyk" userId="7f9c8ffc-95af-4b04-92c4-fd32820764eb" providerId="ADAL" clId="{F94D1B18-6F97-5844-AAA4-9A90BAD88290}" dt="2022-09-13T20:32:03.195" v="400" actId="2711"/>
          <ac:spMkLst>
            <pc:docMk/>
            <pc:sldMk cId="4164884369" sldId="271"/>
            <ac:spMk id="7" creationId="{1E24F35A-CE9B-48AE-9F89-2CE580A2B42E}"/>
          </ac:spMkLst>
        </pc:spChg>
        <pc:spChg chg="mod">
          <ac:chgData name="Jenny Bednarczyk" userId="7f9c8ffc-95af-4b04-92c4-fd32820764eb" providerId="ADAL" clId="{F94D1B18-6F97-5844-AAA4-9A90BAD88290}" dt="2022-09-13T20:32:03.195" v="400" actId="2711"/>
          <ac:spMkLst>
            <pc:docMk/>
            <pc:sldMk cId="4164884369" sldId="271"/>
            <ac:spMk id="8" creationId="{32A98A25-D903-462D-B8C0-0A3239B888E5}"/>
          </ac:spMkLst>
        </pc:spChg>
        <pc:spChg chg="mod">
          <ac:chgData name="Jenny Bednarczyk" userId="7f9c8ffc-95af-4b04-92c4-fd32820764eb" providerId="ADAL" clId="{F94D1B18-6F97-5844-AAA4-9A90BAD88290}" dt="2022-09-13T20:32:38.233" v="420" actId="1076"/>
          <ac:spMkLst>
            <pc:docMk/>
            <pc:sldMk cId="4164884369" sldId="271"/>
            <ac:spMk id="9" creationId="{2420A44C-2A3A-4B1C-8D4A-3A45F535851D}"/>
          </ac:spMkLst>
        </pc:spChg>
        <pc:spChg chg="mod">
          <ac:chgData name="Jenny Bednarczyk" userId="7f9c8ffc-95af-4b04-92c4-fd32820764eb" providerId="ADAL" clId="{F94D1B18-6F97-5844-AAA4-9A90BAD88290}" dt="2022-09-13T20:32:03.195" v="400" actId="2711"/>
          <ac:spMkLst>
            <pc:docMk/>
            <pc:sldMk cId="4164884369" sldId="271"/>
            <ac:spMk id="10" creationId="{6BB37AB0-8BF0-4B8C-B369-AE22ABACCE71}"/>
          </ac:spMkLst>
        </pc:spChg>
        <pc:spChg chg="mod">
          <ac:chgData name="Jenny Bednarczyk" userId="7f9c8ffc-95af-4b04-92c4-fd32820764eb" providerId="ADAL" clId="{F94D1B18-6F97-5844-AAA4-9A90BAD88290}" dt="2022-09-13T20:32:03.195" v="400" actId="2711"/>
          <ac:spMkLst>
            <pc:docMk/>
            <pc:sldMk cId="4164884369" sldId="271"/>
            <ac:spMk id="11" creationId="{909D5E52-1EE3-411E-963F-28C29EC64640}"/>
          </ac:spMkLst>
        </pc:spChg>
        <pc:spChg chg="mod">
          <ac:chgData name="Jenny Bednarczyk" userId="7f9c8ffc-95af-4b04-92c4-fd32820764eb" providerId="ADAL" clId="{F94D1B18-6F97-5844-AAA4-9A90BAD88290}" dt="2022-09-13T20:32:03.195" v="400" actId="2711"/>
          <ac:spMkLst>
            <pc:docMk/>
            <pc:sldMk cId="4164884369" sldId="271"/>
            <ac:spMk id="12" creationId="{029DF022-C1FA-4946-88CD-A3FA9820A2AF}"/>
          </ac:spMkLst>
        </pc:spChg>
        <pc:spChg chg="mod">
          <ac:chgData name="Jenny Bednarczyk" userId="7f9c8ffc-95af-4b04-92c4-fd32820764eb" providerId="ADAL" clId="{F94D1B18-6F97-5844-AAA4-9A90BAD88290}" dt="2022-09-13T20:32:03.195" v="400" actId="2711"/>
          <ac:spMkLst>
            <pc:docMk/>
            <pc:sldMk cId="4164884369" sldId="271"/>
            <ac:spMk id="13" creationId="{DFFD8C40-413E-4880-A78D-2C1B9EC7CAEC}"/>
          </ac:spMkLst>
        </pc:spChg>
        <pc:spChg chg="mod">
          <ac:chgData name="Jenny Bednarczyk" userId="7f9c8ffc-95af-4b04-92c4-fd32820764eb" providerId="ADAL" clId="{F94D1B18-6F97-5844-AAA4-9A90BAD88290}" dt="2022-09-13T20:32:03.195" v="400" actId="2711"/>
          <ac:spMkLst>
            <pc:docMk/>
            <pc:sldMk cId="4164884369" sldId="271"/>
            <ac:spMk id="14" creationId="{E012802C-ED01-4651-8DF7-D3719BCCBD81}"/>
          </ac:spMkLst>
        </pc:spChg>
      </pc:sldChg>
      <pc:sldMasterChg chg="addSp delSp modSp mod modSldLayout">
        <pc:chgData name="Jenny Bednarczyk" userId="7f9c8ffc-95af-4b04-92c4-fd32820764eb" providerId="ADAL" clId="{F94D1B18-6F97-5844-AAA4-9A90BAD88290}" dt="2022-09-14T22:24:29.014" v="447" actId="207"/>
        <pc:sldMasterMkLst>
          <pc:docMk/>
          <pc:sldMasterMk cId="81249815" sldId="2147483686"/>
        </pc:sldMasterMkLst>
        <pc:spChg chg="add mod">
          <ac:chgData name="Jenny Bednarczyk" userId="7f9c8ffc-95af-4b04-92c4-fd32820764eb" providerId="ADAL" clId="{F94D1B18-6F97-5844-AAA4-9A90BAD88290}" dt="2022-09-14T22:24:29.014" v="447" actId="207"/>
          <ac:spMkLst>
            <pc:docMk/>
            <pc:sldMasterMk cId="81249815" sldId="2147483686"/>
            <ac:spMk id="2" creationId="{FB329089-2919-BFC6-C82A-1B47DBE56BD0}"/>
          </ac:spMkLst>
        </pc:spChg>
        <pc:spChg chg="del mod">
          <ac:chgData name="Jenny Bednarczyk" userId="7f9c8ffc-95af-4b04-92c4-fd32820764eb" providerId="ADAL" clId="{F94D1B18-6F97-5844-AAA4-9A90BAD88290}" dt="2022-09-14T22:22:39.530" v="426" actId="21"/>
          <ac:spMkLst>
            <pc:docMk/>
            <pc:sldMasterMk cId="81249815" sldId="2147483686"/>
            <ac:spMk id="8" creationId="{FB301D53-BFA0-4B34-BF5A-C5389FC181A2}"/>
          </ac:spMkLst>
        </pc:spChg>
        <pc:spChg chg="mod">
          <ac:chgData name="Jenny Bednarczyk" userId="7f9c8ffc-95af-4b04-92c4-fd32820764eb" providerId="ADAL" clId="{F94D1B18-6F97-5844-AAA4-9A90BAD88290}" dt="2022-09-13T14:26:41.541" v="1" actId="20577"/>
          <ac:spMkLst>
            <pc:docMk/>
            <pc:sldMasterMk cId="81249815" sldId="2147483686"/>
            <ac:spMk id="9" creationId="{49D9DE29-FE9C-40EC-8B4D-CCE5F750AD82}"/>
          </ac:spMkLst>
        </pc:spChg>
        <pc:sldLayoutChg chg="modSp mod">
          <pc:chgData name="Jenny Bednarczyk" userId="7f9c8ffc-95af-4b04-92c4-fd32820764eb" providerId="ADAL" clId="{F94D1B18-6F97-5844-AAA4-9A90BAD88290}" dt="2022-09-13T14:31:35.203" v="93" actId="1036"/>
          <pc:sldLayoutMkLst>
            <pc:docMk/>
            <pc:sldMasterMk cId="81249815" sldId="2147483686"/>
            <pc:sldLayoutMk cId="4015695618" sldId="2147483879"/>
          </pc:sldLayoutMkLst>
          <pc:grpChg chg="mod">
            <ac:chgData name="Jenny Bednarczyk" userId="7f9c8ffc-95af-4b04-92c4-fd32820764eb" providerId="ADAL" clId="{F94D1B18-6F97-5844-AAA4-9A90BAD88290}" dt="2022-09-13T14:31:35.203" v="93" actId="1036"/>
            <ac:grpSpMkLst>
              <pc:docMk/>
              <pc:sldMasterMk cId="81249815" sldId="2147483686"/>
              <pc:sldLayoutMk cId="4015695618" sldId="2147483879"/>
              <ac:grpSpMk id="21" creationId="{8EE08C35-CE00-4EF0-B996-A65FE58A9E46}"/>
            </ac:grpSpMkLst>
          </pc:grpChg>
          <pc:picChg chg="mod">
            <ac:chgData name="Jenny Bednarczyk" userId="7f9c8ffc-95af-4b04-92c4-fd32820764eb" providerId="ADAL" clId="{F94D1B18-6F97-5844-AAA4-9A90BAD88290}" dt="2022-09-13T14:31:35.203" v="93" actId="1036"/>
            <ac:picMkLst>
              <pc:docMk/>
              <pc:sldMasterMk cId="81249815" sldId="2147483686"/>
              <pc:sldLayoutMk cId="4015695618" sldId="2147483879"/>
              <ac:picMk id="16" creationId="{1E507673-079C-4904-8915-A6736EAF2DE2}"/>
            </ac:picMkLst>
          </pc:picChg>
          <pc:picChg chg="mod">
            <ac:chgData name="Jenny Bednarczyk" userId="7f9c8ffc-95af-4b04-92c4-fd32820764eb" providerId="ADAL" clId="{F94D1B18-6F97-5844-AAA4-9A90BAD88290}" dt="2022-09-13T14:31:35.203" v="93" actId="1036"/>
            <ac:picMkLst>
              <pc:docMk/>
              <pc:sldMasterMk cId="81249815" sldId="2147483686"/>
              <pc:sldLayoutMk cId="4015695618" sldId="2147483879"/>
              <ac:picMk id="20" creationId="{97A8CECA-94C6-4FB1-82CC-78A3C0B30093}"/>
            </ac:picMkLst>
          </pc:picChg>
          <pc:picChg chg="mod">
            <ac:chgData name="Jenny Bednarczyk" userId="7f9c8ffc-95af-4b04-92c4-fd32820764eb" providerId="ADAL" clId="{F94D1B18-6F97-5844-AAA4-9A90BAD88290}" dt="2022-09-13T14:31:35.203" v="93" actId="1036"/>
            <ac:picMkLst>
              <pc:docMk/>
              <pc:sldMasterMk cId="81249815" sldId="2147483686"/>
              <pc:sldLayoutMk cId="4015695618" sldId="2147483879"/>
              <ac:picMk id="29" creationId="{2DEE857C-1D3D-48B8-8865-E8CC948303A4}"/>
            </ac:picMkLst>
          </pc:picChg>
        </pc:sldLayoutChg>
      </pc:sldMasterChg>
      <pc:sldMasterChg chg="addSp delSp modSp mod modSldLayout">
        <pc:chgData name="Jenny Bednarczyk" userId="7f9c8ffc-95af-4b04-92c4-fd32820764eb" providerId="ADAL" clId="{F94D1B18-6F97-5844-AAA4-9A90BAD88290}" dt="2022-09-14T22:24:37.793" v="451"/>
        <pc:sldMasterMkLst>
          <pc:docMk/>
          <pc:sldMasterMk cId="3800494476" sldId="2147483930"/>
        </pc:sldMasterMkLst>
        <pc:spChg chg="add del">
          <ac:chgData name="Jenny Bednarczyk" userId="7f9c8ffc-95af-4b04-92c4-fd32820764eb" providerId="ADAL" clId="{F94D1B18-6F97-5844-AAA4-9A90BAD88290}" dt="2022-09-14T22:24:33.666" v="449" actId="22"/>
          <ac:spMkLst>
            <pc:docMk/>
            <pc:sldMasterMk cId="3800494476" sldId="2147483930"/>
            <ac:spMk id="3" creationId="{3EDBA1AF-0CDC-5B67-4E87-342DC8A4B2DD}"/>
          </ac:spMkLst>
        </pc:spChg>
        <pc:spChg chg="add mod">
          <ac:chgData name="Jenny Bednarczyk" userId="7f9c8ffc-95af-4b04-92c4-fd32820764eb" providerId="ADAL" clId="{F94D1B18-6F97-5844-AAA4-9A90BAD88290}" dt="2022-09-14T22:24:37.793" v="451"/>
          <ac:spMkLst>
            <pc:docMk/>
            <pc:sldMasterMk cId="3800494476" sldId="2147483930"/>
            <ac:spMk id="4" creationId="{B9583AF7-73B9-5127-A8B5-2630D3E47D7A}"/>
          </ac:spMkLst>
        </pc:spChg>
        <pc:spChg chg="del">
          <ac:chgData name="Jenny Bednarczyk" userId="7f9c8ffc-95af-4b04-92c4-fd32820764eb" providerId="ADAL" clId="{F94D1B18-6F97-5844-AAA4-9A90BAD88290}" dt="2022-09-14T22:24:34.578" v="450" actId="21"/>
          <ac:spMkLst>
            <pc:docMk/>
            <pc:sldMasterMk cId="3800494476" sldId="2147483930"/>
            <ac:spMk id="8" creationId="{FB301D53-BFA0-4B34-BF5A-C5389FC181A2}"/>
          </ac:spMkLst>
        </pc:spChg>
        <pc:spChg chg="mod">
          <ac:chgData name="Jenny Bednarczyk" userId="7f9c8ffc-95af-4b04-92c4-fd32820764eb" providerId="ADAL" clId="{F94D1B18-6F97-5844-AAA4-9A90BAD88290}" dt="2022-09-13T14:26:48.314" v="3" actId="20577"/>
          <ac:spMkLst>
            <pc:docMk/>
            <pc:sldMasterMk cId="3800494476" sldId="2147483930"/>
            <ac:spMk id="9" creationId="{49D9DE29-FE9C-40EC-8B4D-CCE5F750AD82}"/>
          </ac:spMkLst>
        </pc:spChg>
        <pc:sldLayoutChg chg="addSp modSp mod">
          <pc:chgData name="Jenny Bednarczyk" userId="7f9c8ffc-95af-4b04-92c4-fd32820764eb" providerId="ADAL" clId="{F94D1B18-6F97-5844-AAA4-9A90BAD88290}" dt="2022-09-13T20:32:20.903" v="416" actId="1076"/>
          <pc:sldLayoutMkLst>
            <pc:docMk/>
            <pc:sldMasterMk cId="3800494476" sldId="2147483930"/>
            <pc:sldLayoutMk cId="1085433522" sldId="2147483932"/>
          </pc:sldLayoutMkLst>
          <pc:spChg chg="add mod">
            <ac:chgData name="Jenny Bednarczyk" userId="7f9c8ffc-95af-4b04-92c4-fd32820764eb" providerId="ADAL" clId="{F94D1B18-6F97-5844-AAA4-9A90BAD88290}" dt="2022-09-13T14:39:15.041" v="353" actId="571"/>
            <ac:spMkLst>
              <pc:docMk/>
              <pc:sldMasterMk cId="3800494476" sldId="2147483930"/>
              <pc:sldLayoutMk cId="1085433522" sldId="2147483932"/>
              <ac:spMk id="4" creationId="{7725FEA4-C5F8-29C6-E710-46B47F0F0771}"/>
            </ac:spMkLst>
          </pc:spChg>
          <pc:spChg chg="add mod">
            <ac:chgData name="Jenny Bednarczyk" userId="7f9c8ffc-95af-4b04-92c4-fd32820764eb" providerId="ADAL" clId="{F94D1B18-6F97-5844-AAA4-9A90BAD88290}" dt="2022-09-13T14:39:33.940" v="358" actId="1036"/>
            <ac:spMkLst>
              <pc:docMk/>
              <pc:sldMasterMk cId="3800494476" sldId="2147483930"/>
              <pc:sldLayoutMk cId="1085433522" sldId="2147483932"/>
              <ac:spMk id="6" creationId="{F9E17EEE-22B1-4178-630E-BEB829514D2E}"/>
            </ac:spMkLst>
          </pc:spChg>
          <pc:spChg chg="mod">
            <ac:chgData name="Jenny Bednarczyk" userId="7f9c8ffc-95af-4b04-92c4-fd32820764eb" providerId="ADAL" clId="{F94D1B18-6F97-5844-AAA4-9A90BAD88290}" dt="2022-09-13T14:34:42.473" v="175" actId="1036"/>
            <ac:spMkLst>
              <pc:docMk/>
              <pc:sldMasterMk cId="3800494476" sldId="2147483930"/>
              <pc:sldLayoutMk cId="1085433522" sldId="2147483932"/>
              <ac:spMk id="21" creationId="{1875D6F2-D881-4596-97A7-598C9CCFFB4D}"/>
            </ac:spMkLst>
          </pc:spChg>
          <pc:spChg chg="mod">
            <ac:chgData name="Jenny Bednarczyk" userId="7f9c8ffc-95af-4b04-92c4-fd32820764eb" providerId="ADAL" clId="{F94D1B18-6F97-5844-AAA4-9A90BAD88290}" dt="2022-09-13T14:34:53.851" v="187" actId="1035"/>
            <ac:spMkLst>
              <pc:docMk/>
              <pc:sldMasterMk cId="3800494476" sldId="2147483930"/>
              <pc:sldLayoutMk cId="1085433522" sldId="2147483932"/>
              <ac:spMk id="22" creationId="{EB1F7E17-EDD0-4A0A-85F0-59AB8B81D486}"/>
            </ac:spMkLst>
          </pc:spChg>
          <pc:grpChg chg="mod">
            <ac:chgData name="Jenny Bednarczyk" userId="7f9c8ffc-95af-4b04-92c4-fd32820764eb" providerId="ADAL" clId="{F94D1B18-6F97-5844-AAA4-9A90BAD88290}" dt="2022-09-13T20:32:20.903" v="416" actId="1076"/>
            <ac:grpSpMkLst>
              <pc:docMk/>
              <pc:sldMasterMk cId="3800494476" sldId="2147483930"/>
              <pc:sldLayoutMk cId="1085433522" sldId="2147483932"/>
              <ac:grpSpMk id="16" creationId="{DBA02D04-5A86-4A21-9120-EA1C21BDB43A}"/>
            </ac:grpSpMkLst>
          </pc:grpChg>
          <pc:picChg chg="add mod modCrop">
            <ac:chgData name="Jenny Bednarczyk" userId="7f9c8ffc-95af-4b04-92c4-fd32820764eb" providerId="ADAL" clId="{F94D1B18-6F97-5844-AAA4-9A90BAD88290}" dt="2022-09-13T14:38:24.854" v="347" actId="1036"/>
            <ac:picMkLst>
              <pc:docMk/>
              <pc:sldMasterMk cId="3800494476" sldId="2147483930"/>
              <pc:sldLayoutMk cId="1085433522" sldId="2147483932"/>
              <ac:picMk id="2" creationId="{093D0AF3-D9D4-D263-24EB-4DA54CB75C2B}"/>
            </ac:picMkLst>
          </pc:picChg>
          <pc:picChg chg="mod">
            <ac:chgData name="Jenny Bednarczyk" userId="7f9c8ffc-95af-4b04-92c4-fd32820764eb" providerId="ADAL" clId="{F94D1B18-6F97-5844-AAA4-9A90BAD88290}" dt="2022-09-13T14:38:50.602" v="351" actId="1076"/>
            <ac:picMkLst>
              <pc:docMk/>
              <pc:sldMasterMk cId="3800494476" sldId="2147483930"/>
              <pc:sldLayoutMk cId="1085433522" sldId="2147483932"/>
              <ac:picMk id="3" creationId="{4F87BD21-64A7-A74E-9C8F-C5913A9F86AF}"/>
            </ac:picMkLst>
          </pc:picChg>
          <pc:picChg chg="mod">
            <ac:chgData name="Jenny Bednarczyk" userId="7f9c8ffc-95af-4b04-92c4-fd32820764eb" providerId="ADAL" clId="{F94D1B18-6F97-5844-AAA4-9A90BAD88290}" dt="2022-09-13T14:37:35.012" v="328" actId="1036"/>
            <ac:picMkLst>
              <pc:docMk/>
              <pc:sldMasterMk cId="3800494476" sldId="2147483930"/>
              <pc:sldLayoutMk cId="1085433522" sldId="2147483932"/>
              <ac:picMk id="20" creationId="{0C8F3D72-1C85-4397-BC45-5AB03EB72EFB}"/>
            </ac:picMkLst>
          </pc:picChg>
          <pc:picChg chg="mod modCrop">
            <ac:chgData name="Jenny Bednarczyk" userId="7f9c8ffc-95af-4b04-92c4-fd32820764eb" providerId="ADAL" clId="{F94D1B18-6F97-5844-AAA4-9A90BAD88290}" dt="2022-09-13T14:38:24.854" v="347" actId="1036"/>
            <ac:picMkLst>
              <pc:docMk/>
              <pc:sldMasterMk cId="3800494476" sldId="2147483930"/>
              <pc:sldLayoutMk cId="1085433522" sldId="2147483932"/>
              <ac:picMk id="25" creationId="{390D44D3-70B8-454E-B11D-B852B3E0C911}"/>
            </ac:picMkLst>
          </pc:picChg>
        </pc:sldLayoutChg>
      </pc:sldMasterChg>
    </pc:docChg>
  </pc:docChgLst>
  <pc:docChgLst>
    <pc:chgData name="Niki Damiani" userId="S::niki.damiani@advantagesolutions.net::a0ec21ec-40ec-47dc-9e74-573d14d95d81" providerId="AD" clId="Web-{6CA981DE-73AE-91B8-1C9C-8790821C6964}"/>
    <pc:docChg chg="mod">
      <pc:chgData name="Niki Damiani" userId="S::niki.damiani@advantagesolutions.net::a0ec21ec-40ec-47dc-9e74-573d14d95d81" providerId="AD" clId="Web-{6CA981DE-73AE-91B8-1C9C-8790821C6964}" dt="2022-09-15T17:32:29.880" v="2"/>
      <pc:docMkLst>
        <pc:docMk/>
      </pc:docMkLst>
      <pc:sldChg chg="addCm modCm">
        <pc:chgData name="Niki Damiani" userId="S::niki.damiani@advantagesolutions.net::a0ec21ec-40ec-47dc-9e74-573d14d95d81" providerId="AD" clId="Web-{6CA981DE-73AE-91B8-1C9C-8790821C6964}" dt="2022-09-15T17:32:29.880" v="2"/>
        <pc:sldMkLst>
          <pc:docMk/>
          <pc:sldMk cId="2856658848" sldId="270"/>
        </pc:sldMkLst>
      </pc:sldChg>
    </pc:docChg>
  </pc:docChgLst>
  <pc:docChgLst>
    <pc:chgData name="Jenny Bednarczyk" userId="7f9c8ffc-95af-4b04-92c4-fd32820764eb" providerId="ADAL" clId="{ACB00C7A-354A-104C-AC58-1AA5F0045687}"/>
    <pc:docChg chg="undo custSel modSld">
      <pc:chgData name="Jenny Bednarczyk" userId="7f9c8ffc-95af-4b04-92c4-fd32820764eb" providerId="ADAL" clId="{ACB00C7A-354A-104C-AC58-1AA5F0045687}" dt="2022-09-15T23:41:29.698" v="13" actId="1076"/>
      <pc:docMkLst>
        <pc:docMk/>
      </pc:docMkLst>
      <pc:sldChg chg="modSp mod">
        <pc:chgData name="Jenny Bednarczyk" userId="7f9c8ffc-95af-4b04-92c4-fd32820764eb" providerId="ADAL" clId="{ACB00C7A-354A-104C-AC58-1AA5F0045687}" dt="2022-09-15T23:41:29.698" v="13" actId="1076"/>
        <pc:sldMkLst>
          <pc:docMk/>
          <pc:sldMk cId="2856658848" sldId="270"/>
        </pc:sldMkLst>
        <pc:spChg chg="mod">
          <ac:chgData name="Jenny Bednarczyk" userId="7f9c8ffc-95af-4b04-92c4-fd32820764eb" providerId="ADAL" clId="{ACB00C7A-354A-104C-AC58-1AA5F0045687}" dt="2022-09-15T23:41:29.698" v="13" actId="1076"/>
          <ac:spMkLst>
            <pc:docMk/>
            <pc:sldMk cId="2856658848" sldId="270"/>
            <ac:spMk id="7" creationId="{50426939-EAE7-4A63-A5BA-9E4817FCFCEA}"/>
          </ac:spMkLst>
        </pc:spChg>
        <pc:spChg chg="mod">
          <ac:chgData name="Jenny Bednarczyk" userId="7f9c8ffc-95af-4b04-92c4-fd32820764eb" providerId="ADAL" clId="{ACB00C7A-354A-104C-AC58-1AA5F0045687}" dt="2022-09-15T23:41:19.860" v="12" actId="1076"/>
          <ac:spMkLst>
            <pc:docMk/>
            <pc:sldMk cId="2856658848" sldId="270"/>
            <ac:spMk id="10" creationId="{EFCA8D30-2FE2-4CB5-8D50-C2C938622018}"/>
          </ac:spMkLst>
        </pc:spChg>
        <pc:spChg chg="mod">
          <ac:chgData name="Jenny Bednarczyk" userId="7f9c8ffc-95af-4b04-92c4-fd32820764eb" providerId="ADAL" clId="{ACB00C7A-354A-104C-AC58-1AA5F0045687}" dt="2022-09-15T23:41:01.883" v="3" actId="1037"/>
          <ac:spMkLst>
            <pc:docMk/>
            <pc:sldMk cId="2856658848" sldId="270"/>
            <ac:spMk id="17" creationId="{2794596F-CCB6-4CEF-9D21-4D0120811A89}"/>
          </ac:spMkLst>
        </pc:spChg>
        <pc:spChg chg="mod">
          <ac:chgData name="Jenny Bednarczyk" userId="7f9c8ffc-95af-4b04-92c4-fd32820764eb" providerId="ADAL" clId="{ACB00C7A-354A-104C-AC58-1AA5F0045687}" dt="2022-09-15T23:40:59.390" v="1" actId="1037"/>
          <ac:spMkLst>
            <pc:docMk/>
            <pc:sldMk cId="2856658848" sldId="270"/>
            <ac:spMk id="18" creationId="{DE8DE970-051E-41A2-A87D-1E575D3AB58F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Layouts/_rels/slideLayout2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3.png"/><Relationship Id="rId7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11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4.png"/><Relationship Id="rId7" Type="http://schemas.openxmlformats.org/officeDocument/2006/relationships/image" Target="../media/image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spressoCoffeeMore_WPSLogo">
    <p:bg>
      <p:bgPr>
        <a:solidFill>
          <a:srgbClr val="003A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E09303A-87BB-411B-9EC9-8ABC8896326C}"/>
              </a:ext>
            </a:extLst>
          </p:cNvPr>
          <p:cNvGrpSpPr/>
          <p:nvPr userDrawn="1"/>
        </p:nvGrpSpPr>
        <p:grpSpPr>
          <a:xfrm>
            <a:off x="20929444" y="3783659"/>
            <a:ext cx="17336690" cy="2161897"/>
            <a:chOff x="19354969" y="4586124"/>
            <a:chExt cx="17336690" cy="2161897"/>
          </a:xfrm>
        </p:grpSpPr>
        <p:pic>
          <p:nvPicPr>
            <p:cNvPr id="17" name="Picture 16" descr="Text&#10;&#10;Description automatically generated">
              <a:extLst>
                <a:ext uri="{FF2B5EF4-FFF2-40B4-BE49-F238E27FC236}">
                  <a16:creationId xmlns:a16="http://schemas.microsoft.com/office/drawing/2014/main" id="{948B447C-83C3-44AF-8AE8-E0CC1C0ACEE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354969" y="4586124"/>
              <a:ext cx="5233909" cy="2161897"/>
            </a:xfrm>
            <a:prstGeom prst="rect">
              <a:avLst/>
            </a:prstGeom>
          </p:spPr>
        </p:pic>
        <p:pic>
          <p:nvPicPr>
            <p:cNvPr id="18" name="Picture 17" descr="Logo&#10;&#10;Description automatically generated">
              <a:extLst>
                <a:ext uri="{FF2B5EF4-FFF2-40B4-BE49-F238E27FC236}">
                  <a16:creationId xmlns:a16="http://schemas.microsoft.com/office/drawing/2014/main" id="{5318EB83-03B6-42C1-89B2-97AD23E80FE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25371926" y="4586124"/>
              <a:ext cx="5256865" cy="2161897"/>
            </a:xfrm>
            <a:prstGeom prst="rect">
              <a:avLst/>
            </a:prstGeom>
          </p:spPr>
        </p:pic>
        <p:pic>
          <p:nvPicPr>
            <p:cNvPr id="19" name="Picture 18" descr="Text&#10;&#10;Description automatically generated">
              <a:extLst>
                <a:ext uri="{FF2B5EF4-FFF2-40B4-BE49-F238E27FC236}">
                  <a16:creationId xmlns:a16="http://schemas.microsoft.com/office/drawing/2014/main" id="{FD13F38A-E50C-4CBA-84D5-8EC519E60CC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31411839" y="4586124"/>
              <a:ext cx="5279820" cy="2161897"/>
            </a:xfrm>
            <a:prstGeom prst="rect">
              <a:avLst/>
            </a:prstGeom>
          </p:spPr>
        </p:pic>
      </p:grpSp>
      <p:pic>
        <p:nvPicPr>
          <p:cNvPr id="38" name="Picture 37" descr="A picture containing text&#10;&#10;Description automatically generated">
            <a:extLst>
              <a:ext uri="{FF2B5EF4-FFF2-40B4-BE49-F238E27FC236}">
                <a16:creationId xmlns:a16="http://schemas.microsoft.com/office/drawing/2014/main" id="{723D6F30-4E82-402C-A7B4-7DF505EE8D19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961174" y="3435756"/>
            <a:ext cx="13615102" cy="2857680"/>
          </a:xfrm>
          <a:prstGeom prst="rect">
            <a:avLst/>
          </a:prstGeom>
        </p:spPr>
      </p:pic>
      <p:pic>
        <p:nvPicPr>
          <p:cNvPr id="39" name="Picture 38" descr="A cup of coffee&#10;&#10;Description automatically generated">
            <a:extLst>
              <a:ext uri="{FF2B5EF4-FFF2-40B4-BE49-F238E27FC236}">
                <a16:creationId xmlns:a16="http://schemas.microsoft.com/office/drawing/2014/main" id="{771B65E2-41CD-447E-BD5A-A96B44BB4A2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234" t="38034" r="34351" b="6357"/>
          <a:stretch/>
        </p:blipFill>
        <p:spPr>
          <a:xfrm>
            <a:off x="39582870" y="6421032"/>
            <a:ext cx="10665438" cy="13620837"/>
          </a:xfrm>
          <a:prstGeom prst="rect">
            <a:avLst/>
          </a:prstGeom>
        </p:spPr>
      </p:pic>
      <p:sp>
        <p:nvSpPr>
          <p:cNvPr id="44" name="Text Placeholder 2">
            <a:extLst>
              <a:ext uri="{FF2B5EF4-FFF2-40B4-BE49-F238E27FC236}">
                <a16:creationId xmlns:a16="http://schemas.microsoft.com/office/drawing/2014/main" id="{7D5577EF-11A2-43C0-AC82-EC74074A12EA}"/>
              </a:ext>
            </a:extLst>
          </p:cNvPr>
          <p:cNvSpPr txBox="1">
            <a:spLocks/>
          </p:cNvSpPr>
          <p:nvPr userDrawn="1"/>
        </p:nvSpPr>
        <p:spPr>
          <a:xfrm>
            <a:off x="2374297" y="1722741"/>
            <a:ext cx="25212939" cy="2928377"/>
          </a:xfrm>
          <a:prstGeom prst="rect">
            <a:avLst/>
          </a:prstGeom>
        </p:spPr>
        <p:txBody>
          <a:bodyPr/>
          <a:lstStyle>
            <a:lvl1pPr marL="0" indent="0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None/>
              <a:defRPr sz="11697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0" dirty="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6E14219D-1005-4EAF-88CA-C031935B0F33}"/>
              </a:ext>
            </a:extLst>
          </p:cNvPr>
          <p:cNvSpPr txBox="1"/>
          <p:nvPr userDrawn="1"/>
        </p:nvSpPr>
        <p:spPr>
          <a:xfrm>
            <a:off x="42592898" y="20354916"/>
            <a:ext cx="4645382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025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Caffè Latte</a:t>
            </a:r>
          </a:p>
        </p:txBody>
      </p:sp>
      <p:pic>
        <p:nvPicPr>
          <p:cNvPr id="16" name="Picture 15" descr="Text, logo&#10;&#10;Description automatically generated">
            <a:extLst>
              <a:ext uri="{FF2B5EF4-FFF2-40B4-BE49-F238E27FC236}">
                <a16:creationId xmlns:a16="http://schemas.microsoft.com/office/drawing/2014/main" id="{1E507673-079C-4904-8915-A6736EAF2DE2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7531942" y="23819517"/>
            <a:ext cx="2696746" cy="1390765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8EE08C35-CE00-4EF0-B996-A65FE58A9E46}"/>
              </a:ext>
            </a:extLst>
          </p:cNvPr>
          <p:cNvGrpSpPr/>
          <p:nvPr userDrawn="1"/>
        </p:nvGrpSpPr>
        <p:grpSpPr>
          <a:xfrm>
            <a:off x="2348545" y="23758895"/>
            <a:ext cx="11233159" cy="1438305"/>
            <a:chOff x="18397883" y="20667194"/>
            <a:chExt cx="11233159" cy="1438305"/>
          </a:xfrm>
        </p:grpSpPr>
        <p:pic>
          <p:nvPicPr>
            <p:cNvPr id="23" name="Picture 22" descr="A picture containing logo&#10;&#10;Description automatically generated">
              <a:extLst>
                <a:ext uri="{FF2B5EF4-FFF2-40B4-BE49-F238E27FC236}">
                  <a16:creationId xmlns:a16="http://schemas.microsoft.com/office/drawing/2014/main" id="{B3E272B7-C145-4D63-915A-0F0B624CE0C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/>
            <a:stretch>
              <a:fillRect/>
            </a:stretch>
          </p:blipFill>
          <p:spPr>
            <a:xfrm>
              <a:off x="26040699" y="20714734"/>
              <a:ext cx="3590343" cy="1390765"/>
            </a:xfrm>
            <a:prstGeom prst="rect">
              <a:avLst/>
            </a:prstGeom>
          </p:spPr>
        </p:pic>
        <p:pic>
          <p:nvPicPr>
            <p:cNvPr id="28" name="Picture 27" descr="A picture containing logo&#10;&#10;Description automatically generated">
              <a:extLst>
                <a:ext uri="{FF2B5EF4-FFF2-40B4-BE49-F238E27FC236}">
                  <a16:creationId xmlns:a16="http://schemas.microsoft.com/office/drawing/2014/main" id="{BDCA5B59-B1E4-4CA8-B0D5-81A92897018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/>
            <a:stretch>
              <a:fillRect/>
            </a:stretch>
          </p:blipFill>
          <p:spPr>
            <a:xfrm>
              <a:off x="18397883" y="20667194"/>
              <a:ext cx="4803081" cy="1390765"/>
            </a:xfrm>
            <a:prstGeom prst="rect">
              <a:avLst/>
            </a:prstGeom>
          </p:spPr>
        </p:pic>
      </p:grpSp>
      <p:pic>
        <p:nvPicPr>
          <p:cNvPr id="29" name="Picture 28" descr="Text&#10;&#10;Description automatically generated">
            <a:extLst>
              <a:ext uri="{FF2B5EF4-FFF2-40B4-BE49-F238E27FC236}">
                <a16:creationId xmlns:a16="http://schemas.microsoft.com/office/drawing/2014/main" id="{2DEE857C-1D3D-48B8-8865-E8CC948303A4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2045113" y="22003449"/>
            <a:ext cx="12585588" cy="240822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B506C34-4115-97B2-D808-D31BB461C488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rcRect/>
          <a:stretch/>
        </p:blipFill>
        <p:spPr>
          <a:xfrm>
            <a:off x="25427044" y="23966816"/>
            <a:ext cx="5637757" cy="1351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6956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074" userDrawn="1">
          <p15:clr>
            <a:srgbClr val="FBAE40"/>
          </p15:clr>
        </p15:guide>
        <p15:guide id="2" pos="2286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spressoCoffeeMore_WPSLogo">
    <p:bg>
      <p:bgPr>
        <a:solidFill>
          <a:srgbClr val="003A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E09303A-87BB-411B-9EC9-8ABC8896326C}"/>
              </a:ext>
            </a:extLst>
          </p:cNvPr>
          <p:cNvGrpSpPr/>
          <p:nvPr userDrawn="1"/>
        </p:nvGrpSpPr>
        <p:grpSpPr>
          <a:xfrm>
            <a:off x="20929444" y="3783659"/>
            <a:ext cx="17336690" cy="2161897"/>
            <a:chOff x="19354969" y="4586124"/>
            <a:chExt cx="17336690" cy="2161897"/>
          </a:xfrm>
        </p:grpSpPr>
        <p:pic>
          <p:nvPicPr>
            <p:cNvPr id="17" name="Picture 16" descr="Text&#10;&#10;Description automatically generated">
              <a:extLst>
                <a:ext uri="{FF2B5EF4-FFF2-40B4-BE49-F238E27FC236}">
                  <a16:creationId xmlns:a16="http://schemas.microsoft.com/office/drawing/2014/main" id="{948B447C-83C3-44AF-8AE8-E0CC1C0ACEE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354969" y="4586124"/>
              <a:ext cx="5233909" cy="2161897"/>
            </a:xfrm>
            <a:prstGeom prst="rect">
              <a:avLst/>
            </a:prstGeom>
          </p:spPr>
        </p:pic>
        <p:pic>
          <p:nvPicPr>
            <p:cNvPr id="18" name="Picture 17" descr="Logo&#10;&#10;Description automatically generated">
              <a:extLst>
                <a:ext uri="{FF2B5EF4-FFF2-40B4-BE49-F238E27FC236}">
                  <a16:creationId xmlns:a16="http://schemas.microsoft.com/office/drawing/2014/main" id="{5318EB83-03B6-42C1-89B2-97AD23E80FE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25371926" y="4586124"/>
              <a:ext cx="5256865" cy="2161897"/>
            </a:xfrm>
            <a:prstGeom prst="rect">
              <a:avLst/>
            </a:prstGeom>
          </p:spPr>
        </p:pic>
        <p:pic>
          <p:nvPicPr>
            <p:cNvPr id="19" name="Picture 18" descr="Text&#10;&#10;Description automatically generated">
              <a:extLst>
                <a:ext uri="{FF2B5EF4-FFF2-40B4-BE49-F238E27FC236}">
                  <a16:creationId xmlns:a16="http://schemas.microsoft.com/office/drawing/2014/main" id="{FD13F38A-E50C-4CBA-84D5-8EC519E60CC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31411839" y="4586124"/>
              <a:ext cx="5279820" cy="2161897"/>
            </a:xfrm>
            <a:prstGeom prst="rect">
              <a:avLst/>
            </a:prstGeom>
          </p:spPr>
        </p:pic>
      </p:grpSp>
      <p:pic>
        <p:nvPicPr>
          <p:cNvPr id="38" name="Picture 37" descr="A picture containing text&#10;&#10;Description automatically generated">
            <a:extLst>
              <a:ext uri="{FF2B5EF4-FFF2-40B4-BE49-F238E27FC236}">
                <a16:creationId xmlns:a16="http://schemas.microsoft.com/office/drawing/2014/main" id="{723D6F30-4E82-402C-A7B4-7DF505EE8D1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l="40936"/>
          <a:stretch/>
        </p:blipFill>
        <p:spPr>
          <a:xfrm>
            <a:off x="2374297" y="3435767"/>
            <a:ext cx="8041620" cy="2857680"/>
          </a:xfrm>
          <a:prstGeom prst="rect">
            <a:avLst/>
          </a:prstGeom>
        </p:spPr>
      </p:pic>
      <p:sp>
        <p:nvSpPr>
          <p:cNvPr id="44" name="Text Placeholder 2">
            <a:extLst>
              <a:ext uri="{FF2B5EF4-FFF2-40B4-BE49-F238E27FC236}">
                <a16:creationId xmlns:a16="http://schemas.microsoft.com/office/drawing/2014/main" id="{7D5577EF-11A2-43C0-AC82-EC74074A12EA}"/>
              </a:ext>
            </a:extLst>
          </p:cNvPr>
          <p:cNvSpPr txBox="1">
            <a:spLocks/>
          </p:cNvSpPr>
          <p:nvPr userDrawn="1"/>
        </p:nvSpPr>
        <p:spPr>
          <a:xfrm>
            <a:off x="2374297" y="1722741"/>
            <a:ext cx="25212939" cy="2928377"/>
          </a:xfrm>
          <a:prstGeom prst="rect">
            <a:avLst/>
          </a:prstGeom>
        </p:spPr>
        <p:txBody>
          <a:bodyPr/>
          <a:lstStyle>
            <a:lvl1pPr marL="0" indent="0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None/>
              <a:defRPr sz="11697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0" dirty="0"/>
          </a:p>
        </p:txBody>
      </p:sp>
      <p:pic>
        <p:nvPicPr>
          <p:cNvPr id="29" name="Picture 28" descr="Text&#10;&#10;Description automatically generated">
            <a:extLst>
              <a:ext uri="{FF2B5EF4-FFF2-40B4-BE49-F238E27FC236}">
                <a16:creationId xmlns:a16="http://schemas.microsoft.com/office/drawing/2014/main" id="{2DEE857C-1D3D-48B8-8865-E8CC948303A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2045113" y="22562538"/>
            <a:ext cx="12585588" cy="2408224"/>
          </a:xfrm>
          <a:prstGeom prst="rect">
            <a:avLst/>
          </a:prstGeom>
        </p:spPr>
      </p:pic>
      <p:pic>
        <p:nvPicPr>
          <p:cNvPr id="22" name="Picture 21" descr="A picture containing text, monitor&#10;&#10;Description automatically generated">
            <a:extLst>
              <a:ext uri="{FF2B5EF4-FFF2-40B4-BE49-F238E27FC236}">
                <a16:creationId xmlns:a16="http://schemas.microsoft.com/office/drawing/2014/main" id="{0FAAC325-5897-4306-8E57-AAB014640204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34" b="94508" l="9353" r="93094">
                        <a14:foregroundMark x1="30360" y1="5263" x2="60719" y2="4958"/>
                        <a14:foregroundMark x1="60719" y1="4958" x2="64029" y2="4958"/>
                        <a14:foregroundMark x1="13669" y1="16476" x2="81583" y2="17239"/>
                        <a14:foregroundMark x1="81583" y1="17239" x2="84748" y2="47750"/>
                        <a14:foregroundMark x1="84748" y1="47750" x2="74820" y2="83448"/>
                        <a14:foregroundMark x1="74820" y1="83448" x2="50360" y2="87338"/>
                        <a14:foregroundMark x1="50360" y1="87338" x2="34101" y2="84744"/>
                        <a14:foregroundMark x1="34101" y1="84744" x2="14820" y2="66667"/>
                        <a14:foregroundMark x1="14820" y1="66667" x2="11223" y2="35927"/>
                        <a14:foregroundMark x1="11223" y1="35927" x2="13237" y2="30206"/>
                        <a14:foregroundMark x1="9640" y1="62090" x2="64460" y2="63158"/>
                        <a14:foregroundMark x1="90360" y1="57666" x2="96978" y2="23112"/>
                        <a14:foregroundMark x1="96978" y1="23112" x2="93525" y2="15332"/>
                        <a14:foregroundMark x1="93525" y1="15332" x2="91942" y2="14035"/>
                        <a14:foregroundMark x1="31367" y1="3051" x2="55683" y2="7475"/>
                        <a14:foregroundMark x1="66619" y1="1144" x2="26763" y2="610"/>
                        <a14:foregroundMark x1="26763" y1="610" x2="26763" y2="610"/>
                        <a14:foregroundMark x1="11223" y1="94737" x2="41439" y2="95042"/>
                        <a14:foregroundMark x1="41439" y1="95042" x2="80576" y2="94508"/>
                        <a14:foregroundMark x1="80576" y1="94508" x2="80576" y2="9450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771584" y="5846057"/>
            <a:ext cx="9071306" cy="1711148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E56FA6B-2CD8-DE2F-C69E-2E0DD4918C1A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rcRect/>
          <a:stretch/>
        </p:blipFill>
        <p:spPr>
          <a:xfrm>
            <a:off x="2405293" y="24664469"/>
            <a:ext cx="5637757" cy="1351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9123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074" userDrawn="1">
          <p15:clr>
            <a:srgbClr val="FBAE40"/>
          </p15:clr>
        </p15:guide>
        <p15:guide id="2" pos="2286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vanaT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>
            <a:extLst>
              <a:ext uri="{FF2B5EF4-FFF2-40B4-BE49-F238E27FC236}">
                <a16:creationId xmlns:a16="http://schemas.microsoft.com/office/drawing/2014/main" id="{390D44D3-70B8-454E-B11D-B852B3E0C91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8047" b="43993"/>
          <a:stretch/>
        </p:blipFill>
        <p:spPr>
          <a:xfrm>
            <a:off x="1929940" y="14896024"/>
            <a:ext cx="11687206" cy="1776535"/>
          </a:xfrm>
          <a:prstGeom prst="rect">
            <a:avLst/>
          </a:prstGeom>
        </p:spPr>
      </p:pic>
      <p:pic>
        <p:nvPicPr>
          <p:cNvPr id="5" name="Picture 4" descr="A picture containing cup, coffee, indoor, orange&#10;&#10;Description automatically generated">
            <a:extLst>
              <a:ext uri="{FF2B5EF4-FFF2-40B4-BE49-F238E27FC236}">
                <a16:creationId xmlns:a16="http://schemas.microsoft.com/office/drawing/2014/main" id="{D77B7532-F288-3448-AF4D-1D410D37E8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31648"/>
          <a:stretch/>
        </p:blipFill>
        <p:spPr>
          <a:xfrm>
            <a:off x="39049182" y="6750228"/>
            <a:ext cx="11307051" cy="14517667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0434251E-0F87-8747-938B-0B0808CC0CFC}"/>
              </a:ext>
            </a:extLst>
          </p:cNvPr>
          <p:cNvSpPr txBox="1"/>
          <p:nvPr userDrawn="1"/>
        </p:nvSpPr>
        <p:spPr>
          <a:xfrm>
            <a:off x="39003284" y="20330176"/>
            <a:ext cx="11824609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ctr" defTabSz="100255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Chai Tea</a:t>
            </a:r>
          </a:p>
        </p:txBody>
      </p:sp>
      <p:pic>
        <p:nvPicPr>
          <p:cNvPr id="3" name="Picture 2" descr="Text, logo&#10;&#10;Description automatically generated">
            <a:extLst>
              <a:ext uri="{FF2B5EF4-FFF2-40B4-BE49-F238E27FC236}">
                <a16:creationId xmlns:a16="http://schemas.microsoft.com/office/drawing/2014/main" id="{4F87BD21-64A7-A74E-9C8F-C5913A9F86A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616366" y="1168045"/>
            <a:ext cx="16603722" cy="2781834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14EC77DC-4FED-4C45-BDE0-FD729981B56A}"/>
              </a:ext>
            </a:extLst>
          </p:cNvPr>
          <p:cNvGrpSpPr/>
          <p:nvPr userDrawn="1"/>
        </p:nvGrpSpPr>
        <p:grpSpPr>
          <a:xfrm>
            <a:off x="20929444" y="1515947"/>
            <a:ext cx="17336690" cy="2161897"/>
            <a:chOff x="19354969" y="4586124"/>
            <a:chExt cx="17336690" cy="2161897"/>
          </a:xfrm>
        </p:grpSpPr>
        <p:pic>
          <p:nvPicPr>
            <p:cNvPr id="10" name="Picture 9" descr="Text&#10;&#10;Description automatically generated">
              <a:extLst>
                <a:ext uri="{FF2B5EF4-FFF2-40B4-BE49-F238E27FC236}">
                  <a16:creationId xmlns:a16="http://schemas.microsoft.com/office/drawing/2014/main" id="{8FE3B709-47A9-4E04-9951-34B2F324BFB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19354969" y="4586124"/>
              <a:ext cx="5233909" cy="2161897"/>
            </a:xfrm>
            <a:prstGeom prst="rect">
              <a:avLst/>
            </a:prstGeom>
          </p:spPr>
        </p:pic>
        <p:pic>
          <p:nvPicPr>
            <p:cNvPr id="11" name="Picture 10" descr="Logo&#10;&#10;Description automatically generated">
              <a:extLst>
                <a:ext uri="{FF2B5EF4-FFF2-40B4-BE49-F238E27FC236}">
                  <a16:creationId xmlns:a16="http://schemas.microsoft.com/office/drawing/2014/main" id="{8A7D16AE-1BD3-489D-8D2B-07EF2CB1B03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/>
            <a:stretch>
              <a:fillRect/>
            </a:stretch>
          </p:blipFill>
          <p:spPr>
            <a:xfrm>
              <a:off x="25371926" y="4586124"/>
              <a:ext cx="5256865" cy="2161897"/>
            </a:xfrm>
            <a:prstGeom prst="rect">
              <a:avLst/>
            </a:prstGeom>
          </p:spPr>
        </p:pic>
        <p:pic>
          <p:nvPicPr>
            <p:cNvPr id="12" name="Picture 11" descr="Text&#10;&#10;Description automatically generated">
              <a:extLst>
                <a:ext uri="{FF2B5EF4-FFF2-40B4-BE49-F238E27FC236}">
                  <a16:creationId xmlns:a16="http://schemas.microsoft.com/office/drawing/2014/main" id="{4326C4ED-3466-46AF-9818-34F78656CB4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/>
            <a:stretch>
              <a:fillRect/>
            </a:stretch>
          </p:blipFill>
          <p:spPr>
            <a:xfrm>
              <a:off x="31411839" y="4586124"/>
              <a:ext cx="5279820" cy="2161897"/>
            </a:xfrm>
            <a:prstGeom prst="rect">
              <a:avLst/>
            </a:prstGeom>
          </p:spPr>
        </p:pic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DBA02D04-5A86-4A21-9120-EA1C21BDB43A}"/>
              </a:ext>
            </a:extLst>
          </p:cNvPr>
          <p:cNvGrpSpPr/>
          <p:nvPr userDrawn="1"/>
        </p:nvGrpSpPr>
        <p:grpSpPr>
          <a:xfrm>
            <a:off x="20938152" y="15591611"/>
            <a:ext cx="17336690" cy="2161897"/>
            <a:chOff x="19354969" y="4586124"/>
            <a:chExt cx="17336690" cy="2161897"/>
          </a:xfrm>
        </p:grpSpPr>
        <p:pic>
          <p:nvPicPr>
            <p:cNvPr id="17" name="Picture 16" descr="Text&#10;&#10;Description automatically generated">
              <a:extLst>
                <a:ext uri="{FF2B5EF4-FFF2-40B4-BE49-F238E27FC236}">
                  <a16:creationId xmlns:a16="http://schemas.microsoft.com/office/drawing/2014/main" id="{C2A12A26-BB85-4FFA-B4F0-2B1676C495A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19354969" y="4586124"/>
              <a:ext cx="5233909" cy="2161897"/>
            </a:xfrm>
            <a:prstGeom prst="rect">
              <a:avLst/>
            </a:prstGeom>
          </p:spPr>
        </p:pic>
        <p:pic>
          <p:nvPicPr>
            <p:cNvPr id="18" name="Picture 17" descr="Logo&#10;&#10;Description automatically generated">
              <a:extLst>
                <a:ext uri="{FF2B5EF4-FFF2-40B4-BE49-F238E27FC236}">
                  <a16:creationId xmlns:a16="http://schemas.microsoft.com/office/drawing/2014/main" id="{6A219820-D78D-4488-B536-A9AFCA80444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/>
            <a:stretch>
              <a:fillRect/>
            </a:stretch>
          </p:blipFill>
          <p:spPr>
            <a:xfrm>
              <a:off x="25371926" y="4586124"/>
              <a:ext cx="5256865" cy="2161897"/>
            </a:xfrm>
            <a:prstGeom prst="rect">
              <a:avLst/>
            </a:prstGeom>
          </p:spPr>
        </p:pic>
        <p:pic>
          <p:nvPicPr>
            <p:cNvPr id="19" name="Picture 18" descr="Text&#10;&#10;Description automatically generated">
              <a:extLst>
                <a:ext uri="{FF2B5EF4-FFF2-40B4-BE49-F238E27FC236}">
                  <a16:creationId xmlns:a16="http://schemas.microsoft.com/office/drawing/2014/main" id="{B6ABF32D-6532-4CF4-8A30-F64B744A7B6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/>
            <a:stretch>
              <a:fillRect/>
            </a:stretch>
          </p:blipFill>
          <p:spPr>
            <a:xfrm>
              <a:off x="31411839" y="4586124"/>
              <a:ext cx="5279820" cy="2161897"/>
            </a:xfrm>
            <a:prstGeom prst="rect">
              <a:avLst/>
            </a:prstGeom>
          </p:spPr>
        </p:pic>
      </p:grpSp>
      <p:pic>
        <p:nvPicPr>
          <p:cNvPr id="20" name="Picture 19" descr="Text, logo&#10;&#10;Description automatically generated">
            <a:extLst>
              <a:ext uri="{FF2B5EF4-FFF2-40B4-BE49-F238E27FC236}">
                <a16:creationId xmlns:a16="http://schemas.microsoft.com/office/drawing/2014/main" id="{0C8F3D72-1C85-4397-BC45-5AB03EB72EFB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651577" y="22778992"/>
            <a:ext cx="8577511" cy="1981849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1875D6F2-D881-4596-97A7-598C9CCFFB4D}"/>
              </a:ext>
            </a:extLst>
          </p:cNvPr>
          <p:cNvSpPr/>
          <p:nvPr userDrawn="1"/>
        </p:nvSpPr>
        <p:spPr>
          <a:xfrm>
            <a:off x="6951182" y="1828583"/>
            <a:ext cx="1152144" cy="1314733"/>
          </a:xfrm>
          <a:prstGeom prst="rect">
            <a:avLst/>
          </a:prstGeom>
          <a:solidFill>
            <a:srgbClr val="003A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80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EB1F7E17-EDD0-4A0A-85F0-59AB8B81D486}"/>
              </a:ext>
            </a:extLst>
          </p:cNvPr>
          <p:cNvSpPr/>
          <p:nvPr userDrawn="1"/>
        </p:nvSpPr>
        <p:spPr>
          <a:xfrm>
            <a:off x="6801395" y="1911662"/>
            <a:ext cx="1280160" cy="12721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500" baseline="30000" dirty="0">
                <a:solidFill>
                  <a:schemeClr val="bg1"/>
                </a:solidFill>
              </a:rPr>
              <a:t>®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93D0AF3-D9D4-D263-24EB-4DA54CB75C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4651" t="56197" r="7372" b="8392"/>
          <a:stretch/>
        </p:blipFill>
        <p:spPr>
          <a:xfrm>
            <a:off x="2243747" y="16659859"/>
            <a:ext cx="9910917" cy="112322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F9E17EEE-22B1-4178-630E-BEB829514D2E}"/>
              </a:ext>
            </a:extLst>
          </p:cNvPr>
          <p:cNvSpPr/>
          <p:nvPr userDrawn="1"/>
        </p:nvSpPr>
        <p:spPr>
          <a:xfrm>
            <a:off x="13528766" y="15595005"/>
            <a:ext cx="1280160" cy="12721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500" baseline="30000" dirty="0">
                <a:solidFill>
                  <a:schemeClr val="bg1"/>
                </a:solidFill>
              </a:rPr>
              <a:t>®</a:t>
            </a:r>
          </a:p>
        </p:txBody>
      </p:sp>
    </p:spTree>
    <p:extLst>
      <p:ext uri="{BB962C8B-B14F-4D97-AF65-F5344CB8AC3E}">
        <p14:creationId xmlns:p14="http://schemas.microsoft.com/office/powerpoint/2010/main" val="10854335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907">
          <p15:clr>
            <a:srgbClr val="FBAE40"/>
          </p15:clr>
        </p15:guide>
        <p15:guide id="2" pos="2286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avanaT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>
            <a:extLst>
              <a:ext uri="{FF2B5EF4-FFF2-40B4-BE49-F238E27FC236}">
                <a16:creationId xmlns:a16="http://schemas.microsoft.com/office/drawing/2014/main" id="{390D44D3-70B8-454E-B11D-B852B3E0C91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8047" b="43993"/>
          <a:stretch/>
        </p:blipFill>
        <p:spPr>
          <a:xfrm>
            <a:off x="1929940" y="14896024"/>
            <a:ext cx="11687206" cy="1776535"/>
          </a:xfrm>
          <a:prstGeom prst="rect">
            <a:avLst/>
          </a:prstGeom>
        </p:spPr>
      </p:pic>
      <p:pic>
        <p:nvPicPr>
          <p:cNvPr id="5" name="Picture 4" descr="A picture containing cup, coffee, indoor, orange&#10;&#10;Description automatically generated">
            <a:extLst>
              <a:ext uri="{FF2B5EF4-FFF2-40B4-BE49-F238E27FC236}">
                <a16:creationId xmlns:a16="http://schemas.microsoft.com/office/drawing/2014/main" id="{D77B7532-F288-3448-AF4D-1D410D37E8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31648"/>
          <a:stretch/>
        </p:blipFill>
        <p:spPr>
          <a:xfrm>
            <a:off x="39049182" y="6750228"/>
            <a:ext cx="11307051" cy="14517667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0434251E-0F87-8747-938B-0B0808CC0CFC}"/>
              </a:ext>
            </a:extLst>
          </p:cNvPr>
          <p:cNvSpPr txBox="1"/>
          <p:nvPr userDrawn="1"/>
        </p:nvSpPr>
        <p:spPr>
          <a:xfrm>
            <a:off x="39003284" y="20330176"/>
            <a:ext cx="11824609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ctr" defTabSz="100255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Chai Tea</a:t>
            </a:r>
          </a:p>
        </p:txBody>
      </p:sp>
      <p:pic>
        <p:nvPicPr>
          <p:cNvPr id="3" name="Picture 2" descr="Text, logo&#10;&#10;Description automatically generated">
            <a:extLst>
              <a:ext uri="{FF2B5EF4-FFF2-40B4-BE49-F238E27FC236}">
                <a16:creationId xmlns:a16="http://schemas.microsoft.com/office/drawing/2014/main" id="{4F87BD21-64A7-A74E-9C8F-C5913A9F86A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616366" y="1168045"/>
            <a:ext cx="16603722" cy="2781834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14EC77DC-4FED-4C45-BDE0-FD729981B56A}"/>
              </a:ext>
            </a:extLst>
          </p:cNvPr>
          <p:cNvGrpSpPr/>
          <p:nvPr userDrawn="1"/>
        </p:nvGrpSpPr>
        <p:grpSpPr>
          <a:xfrm>
            <a:off x="20929444" y="1515947"/>
            <a:ext cx="17336690" cy="2161897"/>
            <a:chOff x="19354969" y="4586124"/>
            <a:chExt cx="17336690" cy="2161897"/>
          </a:xfrm>
        </p:grpSpPr>
        <p:pic>
          <p:nvPicPr>
            <p:cNvPr id="10" name="Picture 9" descr="Text&#10;&#10;Description automatically generated">
              <a:extLst>
                <a:ext uri="{FF2B5EF4-FFF2-40B4-BE49-F238E27FC236}">
                  <a16:creationId xmlns:a16="http://schemas.microsoft.com/office/drawing/2014/main" id="{8FE3B709-47A9-4E04-9951-34B2F324BFB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19354969" y="4586124"/>
              <a:ext cx="5233909" cy="2161897"/>
            </a:xfrm>
            <a:prstGeom prst="rect">
              <a:avLst/>
            </a:prstGeom>
          </p:spPr>
        </p:pic>
        <p:pic>
          <p:nvPicPr>
            <p:cNvPr id="11" name="Picture 10" descr="Logo&#10;&#10;Description automatically generated">
              <a:extLst>
                <a:ext uri="{FF2B5EF4-FFF2-40B4-BE49-F238E27FC236}">
                  <a16:creationId xmlns:a16="http://schemas.microsoft.com/office/drawing/2014/main" id="{8A7D16AE-1BD3-489D-8D2B-07EF2CB1B03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/>
            <a:stretch>
              <a:fillRect/>
            </a:stretch>
          </p:blipFill>
          <p:spPr>
            <a:xfrm>
              <a:off x="25371926" y="4586124"/>
              <a:ext cx="5256865" cy="2161897"/>
            </a:xfrm>
            <a:prstGeom prst="rect">
              <a:avLst/>
            </a:prstGeom>
          </p:spPr>
        </p:pic>
        <p:pic>
          <p:nvPicPr>
            <p:cNvPr id="12" name="Picture 11" descr="Text&#10;&#10;Description automatically generated">
              <a:extLst>
                <a:ext uri="{FF2B5EF4-FFF2-40B4-BE49-F238E27FC236}">
                  <a16:creationId xmlns:a16="http://schemas.microsoft.com/office/drawing/2014/main" id="{4326C4ED-3466-46AF-9818-34F78656CB4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/>
            <a:stretch>
              <a:fillRect/>
            </a:stretch>
          </p:blipFill>
          <p:spPr>
            <a:xfrm>
              <a:off x="31411839" y="4586124"/>
              <a:ext cx="5279820" cy="2161897"/>
            </a:xfrm>
            <a:prstGeom prst="rect">
              <a:avLst/>
            </a:prstGeom>
          </p:spPr>
        </p:pic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DBA02D04-5A86-4A21-9120-EA1C21BDB43A}"/>
              </a:ext>
            </a:extLst>
          </p:cNvPr>
          <p:cNvGrpSpPr/>
          <p:nvPr userDrawn="1"/>
        </p:nvGrpSpPr>
        <p:grpSpPr>
          <a:xfrm>
            <a:off x="20938152" y="15591611"/>
            <a:ext cx="17336690" cy="2161897"/>
            <a:chOff x="19354969" y="4586124"/>
            <a:chExt cx="17336690" cy="2161897"/>
          </a:xfrm>
        </p:grpSpPr>
        <p:pic>
          <p:nvPicPr>
            <p:cNvPr id="17" name="Picture 16" descr="Text&#10;&#10;Description automatically generated">
              <a:extLst>
                <a:ext uri="{FF2B5EF4-FFF2-40B4-BE49-F238E27FC236}">
                  <a16:creationId xmlns:a16="http://schemas.microsoft.com/office/drawing/2014/main" id="{C2A12A26-BB85-4FFA-B4F0-2B1676C495A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19354969" y="4586124"/>
              <a:ext cx="5233909" cy="2161897"/>
            </a:xfrm>
            <a:prstGeom prst="rect">
              <a:avLst/>
            </a:prstGeom>
          </p:spPr>
        </p:pic>
        <p:pic>
          <p:nvPicPr>
            <p:cNvPr id="18" name="Picture 17" descr="Logo&#10;&#10;Description automatically generated">
              <a:extLst>
                <a:ext uri="{FF2B5EF4-FFF2-40B4-BE49-F238E27FC236}">
                  <a16:creationId xmlns:a16="http://schemas.microsoft.com/office/drawing/2014/main" id="{6A219820-D78D-4488-B536-A9AFCA80444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/>
            <a:stretch>
              <a:fillRect/>
            </a:stretch>
          </p:blipFill>
          <p:spPr>
            <a:xfrm>
              <a:off x="25371926" y="4586124"/>
              <a:ext cx="5256865" cy="2161897"/>
            </a:xfrm>
            <a:prstGeom prst="rect">
              <a:avLst/>
            </a:prstGeom>
          </p:spPr>
        </p:pic>
        <p:pic>
          <p:nvPicPr>
            <p:cNvPr id="19" name="Picture 18" descr="Text&#10;&#10;Description automatically generated">
              <a:extLst>
                <a:ext uri="{FF2B5EF4-FFF2-40B4-BE49-F238E27FC236}">
                  <a16:creationId xmlns:a16="http://schemas.microsoft.com/office/drawing/2014/main" id="{B6ABF32D-6532-4CF4-8A30-F64B744A7B6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/>
            <a:stretch>
              <a:fillRect/>
            </a:stretch>
          </p:blipFill>
          <p:spPr>
            <a:xfrm>
              <a:off x="31411839" y="4586124"/>
              <a:ext cx="5279820" cy="2161897"/>
            </a:xfrm>
            <a:prstGeom prst="rect">
              <a:avLst/>
            </a:prstGeom>
          </p:spPr>
        </p:pic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1875D6F2-D881-4596-97A7-598C9CCFFB4D}"/>
              </a:ext>
            </a:extLst>
          </p:cNvPr>
          <p:cNvSpPr/>
          <p:nvPr userDrawn="1"/>
        </p:nvSpPr>
        <p:spPr>
          <a:xfrm>
            <a:off x="6951182" y="1828583"/>
            <a:ext cx="1152144" cy="1314733"/>
          </a:xfrm>
          <a:prstGeom prst="rect">
            <a:avLst/>
          </a:prstGeom>
          <a:solidFill>
            <a:srgbClr val="003A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80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EB1F7E17-EDD0-4A0A-85F0-59AB8B81D486}"/>
              </a:ext>
            </a:extLst>
          </p:cNvPr>
          <p:cNvSpPr/>
          <p:nvPr userDrawn="1"/>
        </p:nvSpPr>
        <p:spPr>
          <a:xfrm>
            <a:off x="6801395" y="1911662"/>
            <a:ext cx="1280160" cy="12721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500" baseline="30000" dirty="0">
                <a:solidFill>
                  <a:schemeClr val="bg1"/>
                </a:solidFill>
              </a:rPr>
              <a:t>®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93D0AF3-D9D4-D263-24EB-4DA54CB75C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4651" t="56197" r="7372" b="8392"/>
          <a:stretch/>
        </p:blipFill>
        <p:spPr>
          <a:xfrm>
            <a:off x="2243747" y="16659859"/>
            <a:ext cx="9910917" cy="112322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F9E17EEE-22B1-4178-630E-BEB829514D2E}"/>
              </a:ext>
            </a:extLst>
          </p:cNvPr>
          <p:cNvSpPr/>
          <p:nvPr userDrawn="1"/>
        </p:nvSpPr>
        <p:spPr>
          <a:xfrm>
            <a:off x="13528766" y="15595005"/>
            <a:ext cx="1280160" cy="12721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500" baseline="30000" dirty="0">
                <a:solidFill>
                  <a:schemeClr val="bg1"/>
                </a:solidFill>
              </a:rPr>
              <a:t>®</a:t>
            </a:r>
          </a:p>
        </p:txBody>
      </p:sp>
    </p:spTree>
    <p:extLst>
      <p:ext uri="{BB962C8B-B14F-4D97-AF65-F5344CB8AC3E}">
        <p14:creationId xmlns:p14="http://schemas.microsoft.com/office/powerpoint/2010/main" val="22492512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907">
          <p15:clr>
            <a:srgbClr val="FBAE40"/>
          </p15:clr>
        </p15:guide>
        <p15:guide id="2" pos="2286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3A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5AF05DF3-085D-40BF-87C6-DF2F3F35B7C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6463597" y="864624"/>
            <a:ext cx="3286550" cy="305967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9D9DE29-FE9C-40EC-8B4D-CCE5F750AD82}"/>
              </a:ext>
            </a:extLst>
          </p:cNvPr>
          <p:cNvSpPr txBox="1"/>
          <p:nvPr userDrawn="1"/>
        </p:nvSpPr>
        <p:spPr>
          <a:xfrm>
            <a:off x="32870463" y="27338811"/>
            <a:ext cx="180692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2,000 calories a day is used for general nutrition advice, but calorie needs vary.</a:t>
            </a:r>
          </a:p>
          <a:p>
            <a:pPr algn="r"/>
            <a:r>
              <a:rPr lang="en-US" sz="24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Additional nutrition information available upon request.</a:t>
            </a:r>
          </a:p>
          <a:p>
            <a:pPr algn="r"/>
            <a:r>
              <a:rPr lang="en-US" sz="24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Nestlé uses Starbucks trademarks under license. © 2023 Starbucks Corporation. 6/23.</a:t>
            </a:r>
          </a:p>
        </p:txBody>
      </p:sp>
      <p:sp>
        <p:nvSpPr>
          <p:cNvPr id="2" name="Right Triangle 1">
            <a:extLst>
              <a:ext uri="{FF2B5EF4-FFF2-40B4-BE49-F238E27FC236}">
                <a16:creationId xmlns:a16="http://schemas.microsoft.com/office/drawing/2014/main" id="{FB329089-2919-BFC6-C82A-1B47DBE56BD0}"/>
              </a:ext>
            </a:extLst>
          </p:cNvPr>
          <p:cNvSpPr/>
          <p:nvPr userDrawn="1"/>
        </p:nvSpPr>
        <p:spPr>
          <a:xfrm>
            <a:off x="0" y="11187953"/>
            <a:ext cx="26410024" cy="17615647"/>
          </a:xfrm>
          <a:prstGeom prst="rtTriangle">
            <a:avLst/>
          </a:prstGeom>
          <a:solidFill>
            <a:srgbClr val="28593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113"/>
          </a:p>
        </p:txBody>
      </p:sp>
    </p:spTree>
    <p:extLst>
      <p:ext uri="{BB962C8B-B14F-4D97-AF65-F5344CB8AC3E}">
        <p14:creationId xmlns:p14="http://schemas.microsoft.com/office/powerpoint/2010/main" val="81249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9" r:id="rId1"/>
    <p:sldLayoutId id="2147483880" r:id="rId2"/>
  </p:sldLayoutIdLst>
  <p:txStyles>
    <p:titleStyle>
      <a:lvl1pPr algn="l" defTabSz="4375715" rtl="0" eaLnBrk="1" latinLnBrk="0" hangingPunct="1">
        <a:lnSpc>
          <a:spcPct val="90000"/>
        </a:lnSpc>
        <a:spcBef>
          <a:spcPct val="0"/>
        </a:spcBef>
        <a:buNone/>
        <a:defRPr sz="2105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3926" indent="-1093926" algn="l" defTabSz="4375715" rtl="0" eaLnBrk="1" latinLnBrk="0" hangingPunct="1">
        <a:lnSpc>
          <a:spcPct val="90000"/>
        </a:lnSpc>
        <a:spcBef>
          <a:spcPts val="4788"/>
        </a:spcBef>
        <a:buFont typeface="Arial" panose="020B0604020202020204" pitchFamily="34" charset="0"/>
        <a:buChar char="•"/>
        <a:defRPr sz="13397" kern="1200">
          <a:solidFill>
            <a:schemeClr val="tx1"/>
          </a:solidFill>
          <a:latin typeface="+mn-lt"/>
          <a:ea typeface="+mn-ea"/>
          <a:cs typeface="+mn-cs"/>
        </a:defRPr>
      </a:lvl1pPr>
      <a:lvl2pPr marL="3281778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11488" kern="1200">
          <a:solidFill>
            <a:schemeClr val="tx1"/>
          </a:solidFill>
          <a:latin typeface="+mn-lt"/>
          <a:ea typeface="+mn-ea"/>
          <a:cs typeface="+mn-cs"/>
        </a:defRPr>
      </a:lvl2pPr>
      <a:lvl3pPr marL="5469638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9571" kern="1200">
          <a:solidFill>
            <a:schemeClr val="tx1"/>
          </a:solidFill>
          <a:latin typeface="+mn-lt"/>
          <a:ea typeface="+mn-ea"/>
          <a:cs typeface="+mn-cs"/>
        </a:defRPr>
      </a:lvl3pPr>
      <a:lvl4pPr marL="7657488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4pPr>
      <a:lvl5pPr marL="9845347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5pPr>
      <a:lvl6pPr marL="12033202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6pPr>
      <a:lvl7pPr marL="14221064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7pPr>
      <a:lvl8pPr marL="16408917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8pPr>
      <a:lvl9pPr marL="18596769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1pPr>
      <a:lvl2pPr marL="2187860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2pPr>
      <a:lvl3pPr marL="4375715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3pPr>
      <a:lvl4pPr marL="6563564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4pPr>
      <a:lvl5pPr marL="8751421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5pPr>
      <a:lvl6pPr marL="10939274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6pPr>
      <a:lvl7pPr marL="13127131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7pPr>
      <a:lvl8pPr marL="15314991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8pPr>
      <a:lvl9pPr marL="17502840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3A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49D9DE29-FE9C-40EC-8B4D-CCE5F750AD82}"/>
              </a:ext>
            </a:extLst>
          </p:cNvPr>
          <p:cNvSpPr txBox="1"/>
          <p:nvPr userDrawn="1"/>
        </p:nvSpPr>
        <p:spPr>
          <a:xfrm>
            <a:off x="32870463" y="27338811"/>
            <a:ext cx="180692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2,000 calories a day is used for general nutrition advice, but calorie needs vary.</a:t>
            </a:r>
          </a:p>
          <a:p>
            <a:pPr algn="r"/>
            <a:r>
              <a:rPr lang="en-US" sz="24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Additional nutrition information available upon request.</a:t>
            </a:r>
          </a:p>
          <a:p>
            <a:pPr algn="r"/>
            <a:r>
              <a:rPr lang="en-US" sz="24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Nestlé uses Starbucks trademarks under license. © 2023 Starbucks Corporation. 6/23.</a:t>
            </a:r>
          </a:p>
        </p:txBody>
      </p:sp>
      <p:sp>
        <p:nvSpPr>
          <p:cNvPr id="4" name="Right Triangle 3">
            <a:extLst>
              <a:ext uri="{FF2B5EF4-FFF2-40B4-BE49-F238E27FC236}">
                <a16:creationId xmlns:a16="http://schemas.microsoft.com/office/drawing/2014/main" id="{B9583AF7-73B9-5127-A8B5-2630D3E47D7A}"/>
              </a:ext>
            </a:extLst>
          </p:cNvPr>
          <p:cNvSpPr/>
          <p:nvPr userDrawn="1"/>
        </p:nvSpPr>
        <p:spPr>
          <a:xfrm>
            <a:off x="0" y="11187953"/>
            <a:ext cx="26410024" cy="17615647"/>
          </a:xfrm>
          <a:prstGeom prst="rtTriangle">
            <a:avLst/>
          </a:prstGeom>
          <a:solidFill>
            <a:srgbClr val="28593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113"/>
          </a:p>
        </p:txBody>
      </p:sp>
    </p:spTree>
    <p:extLst>
      <p:ext uri="{BB962C8B-B14F-4D97-AF65-F5344CB8AC3E}">
        <p14:creationId xmlns:p14="http://schemas.microsoft.com/office/powerpoint/2010/main" val="38004944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2" r:id="rId1"/>
    <p:sldLayoutId id="2147483933" r:id="rId2"/>
  </p:sldLayoutIdLst>
  <p:txStyles>
    <p:titleStyle>
      <a:lvl1pPr algn="l" defTabSz="4375715" rtl="0" eaLnBrk="1" latinLnBrk="0" hangingPunct="1">
        <a:lnSpc>
          <a:spcPct val="90000"/>
        </a:lnSpc>
        <a:spcBef>
          <a:spcPct val="0"/>
        </a:spcBef>
        <a:buNone/>
        <a:defRPr sz="2105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3926" indent="-1093926" algn="l" defTabSz="4375715" rtl="0" eaLnBrk="1" latinLnBrk="0" hangingPunct="1">
        <a:lnSpc>
          <a:spcPct val="90000"/>
        </a:lnSpc>
        <a:spcBef>
          <a:spcPts val="4788"/>
        </a:spcBef>
        <a:buFont typeface="Arial" panose="020B0604020202020204" pitchFamily="34" charset="0"/>
        <a:buChar char="•"/>
        <a:defRPr sz="13397" kern="1200">
          <a:solidFill>
            <a:schemeClr val="tx1"/>
          </a:solidFill>
          <a:latin typeface="+mn-lt"/>
          <a:ea typeface="+mn-ea"/>
          <a:cs typeface="+mn-cs"/>
        </a:defRPr>
      </a:lvl1pPr>
      <a:lvl2pPr marL="3281778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11488" kern="1200">
          <a:solidFill>
            <a:schemeClr val="tx1"/>
          </a:solidFill>
          <a:latin typeface="+mn-lt"/>
          <a:ea typeface="+mn-ea"/>
          <a:cs typeface="+mn-cs"/>
        </a:defRPr>
      </a:lvl2pPr>
      <a:lvl3pPr marL="5469638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9571" kern="1200">
          <a:solidFill>
            <a:schemeClr val="tx1"/>
          </a:solidFill>
          <a:latin typeface="+mn-lt"/>
          <a:ea typeface="+mn-ea"/>
          <a:cs typeface="+mn-cs"/>
        </a:defRPr>
      </a:lvl3pPr>
      <a:lvl4pPr marL="7657488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4pPr>
      <a:lvl5pPr marL="9845347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5pPr>
      <a:lvl6pPr marL="12033202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6pPr>
      <a:lvl7pPr marL="14221064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7pPr>
      <a:lvl8pPr marL="16408917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8pPr>
      <a:lvl9pPr marL="18596769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1pPr>
      <a:lvl2pPr marL="2187860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2pPr>
      <a:lvl3pPr marL="4375715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3pPr>
      <a:lvl4pPr marL="6563564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4pPr>
      <a:lvl5pPr marL="8751421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5pPr>
      <a:lvl6pPr marL="10939274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6pPr>
      <a:lvl7pPr marL="13127131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7pPr>
      <a:lvl8pPr marL="15314991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8pPr>
      <a:lvl9pPr marL="17502840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5C72911E-CEFC-42B4-8C16-D8EC6A6A599C}"/>
              </a:ext>
            </a:extLst>
          </p:cNvPr>
          <p:cNvSpPr txBox="1">
            <a:spLocks/>
          </p:cNvSpPr>
          <p:nvPr/>
        </p:nvSpPr>
        <p:spPr>
          <a:xfrm>
            <a:off x="2651657" y="5598086"/>
            <a:ext cx="20697954" cy="17170473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Caffè Latte	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Cappuccino	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Caffè Mocha	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Caramel Macchiato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White Chocolate Mocha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Iced Coffee	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Cold Brew Coffee	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Cold Brew with Cold Foam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Salted Caramel Cream Cold Brew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Nitro Cold Brew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Freshly Brewed Coffee</a:t>
            </a:r>
            <a:b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  <a:r>
              <a:rPr kumimoji="0" lang="en-US" sz="40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Regular or Decaf</a:t>
            </a:r>
            <a:endParaRPr kumimoji="0" lang="en-US" sz="510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Hot Chocolate</a:t>
            </a:r>
            <a:endParaRPr lang="en-US" sz="5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50426939-EAE7-4A63-A5BA-9E4817FCFCEA}"/>
              </a:ext>
            </a:extLst>
          </p:cNvPr>
          <p:cNvSpPr txBox="1">
            <a:spLocks/>
          </p:cNvSpPr>
          <p:nvPr/>
        </p:nvSpPr>
        <p:spPr>
          <a:xfrm>
            <a:off x="19895484" y="5642951"/>
            <a:ext cx="7436579" cy="17562563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  <a:b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</a:br>
            <a:endParaRPr kumimoji="0" lang="en-US" sz="510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  <a:endParaRPr lang="en-US" sz="5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EFCA8D30-2FE2-4CB5-8D50-C2C938622018}"/>
              </a:ext>
            </a:extLst>
          </p:cNvPr>
          <p:cNvSpPr txBox="1">
            <a:spLocks/>
          </p:cNvSpPr>
          <p:nvPr/>
        </p:nvSpPr>
        <p:spPr>
          <a:xfrm>
            <a:off x="25840301" y="5627038"/>
            <a:ext cx="7436579" cy="17195056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  <a:b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</a:br>
            <a:endParaRPr kumimoji="0" lang="en-US" sz="510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  <a:endParaRPr lang="en-US" sz="5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006C474A-C0C9-4E81-903D-DCCE69BF27B8}"/>
              </a:ext>
            </a:extLst>
          </p:cNvPr>
          <p:cNvSpPr txBox="1">
            <a:spLocks/>
          </p:cNvSpPr>
          <p:nvPr/>
        </p:nvSpPr>
        <p:spPr>
          <a:xfrm>
            <a:off x="32043328" y="5632771"/>
            <a:ext cx="7436579" cy="17195055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  <a:b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</a:br>
            <a:endParaRPr kumimoji="0" lang="en-US" sz="510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  <a:endParaRPr lang="en-US" sz="5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 Placeholder 6">
            <a:extLst>
              <a:ext uri="{FF2B5EF4-FFF2-40B4-BE49-F238E27FC236}">
                <a16:creationId xmlns:a16="http://schemas.microsoft.com/office/drawing/2014/main" id="{4473FF3F-460A-4527-AC65-2EED596FDEE0}"/>
              </a:ext>
            </a:extLst>
          </p:cNvPr>
          <p:cNvSpPr txBox="1">
            <a:spLocks/>
          </p:cNvSpPr>
          <p:nvPr/>
        </p:nvSpPr>
        <p:spPr>
          <a:xfrm>
            <a:off x="2477452" y="1380421"/>
            <a:ext cx="31928540" cy="2928377"/>
          </a:xfrm>
          <a:prstGeom prst="rect">
            <a:avLst/>
          </a:prstGeom>
        </p:spPr>
        <p:txBody>
          <a:bodyPr>
            <a:norm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5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Insert Café Name Here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A58DB08A-ADC9-448B-B796-5BDA6F01AAFE}"/>
              </a:ext>
            </a:extLst>
          </p:cNvPr>
          <p:cNvSpPr txBox="1">
            <a:spLocks/>
          </p:cNvSpPr>
          <p:nvPr/>
        </p:nvSpPr>
        <p:spPr>
          <a:xfrm>
            <a:off x="2692404" y="25022366"/>
            <a:ext cx="5265611" cy="1640966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$.xx add shot</a:t>
            </a:r>
          </a:p>
          <a:p>
            <a:pPr marL="0" indent="0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&lt;Cal.&gt;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2794596F-CCB6-4CEF-9D21-4D0120811A89}"/>
              </a:ext>
            </a:extLst>
          </p:cNvPr>
          <p:cNvSpPr txBox="1">
            <a:spLocks/>
          </p:cNvSpPr>
          <p:nvPr/>
        </p:nvSpPr>
        <p:spPr>
          <a:xfrm>
            <a:off x="10519561" y="25149747"/>
            <a:ext cx="5265611" cy="1681036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en-US"/>
            </a:defPPr>
            <a:lvl1pPr indent="0" defTabSz="4375715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None/>
              <a:defRPr sz="5100">
                <a:solidFill>
                  <a:schemeClr val="bg1"/>
                </a:solidFill>
              </a:defRPr>
            </a:lvl1pPr>
            <a:lvl2pPr marL="328177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/>
            </a:lvl2pPr>
            <a:lvl3pPr marL="546963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/>
            </a:lvl3pPr>
            <a:lvl4pPr marL="765748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4pPr>
            <a:lvl5pPr marL="9845347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5pPr>
            <a:lvl6pPr marL="12033202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6pPr>
            <a:lvl7pPr marL="14221064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7pPr>
            <a:lvl8pPr marL="16408917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8pPr>
            <a:lvl9pPr marL="18596769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9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&lt;Price&gt;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&lt;Cal.&gt;</a:t>
            </a:r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DE8DE970-051E-41A2-A87D-1E575D3AB58F}"/>
              </a:ext>
            </a:extLst>
          </p:cNvPr>
          <p:cNvSpPr txBox="1">
            <a:spLocks/>
          </p:cNvSpPr>
          <p:nvPr/>
        </p:nvSpPr>
        <p:spPr>
          <a:xfrm>
            <a:off x="17974470" y="25058496"/>
            <a:ext cx="5480370" cy="1681036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en-US"/>
            </a:defPPr>
            <a:lvl1pPr indent="0" defTabSz="4375715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None/>
              <a:defRPr sz="5100">
                <a:solidFill>
                  <a:schemeClr val="bg1"/>
                </a:solidFill>
              </a:defRPr>
            </a:lvl1pPr>
            <a:lvl2pPr marL="328177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/>
            </a:lvl2pPr>
            <a:lvl3pPr marL="546963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/>
            </a:lvl3pPr>
            <a:lvl4pPr marL="765748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4pPr>
            <a:lvl5pPr marL="9845347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5pPr>
            <a:lvl6pPr marL="12033202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6pPr>
            <a:lvl7pPr marL="14221064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7pPr>
            <a:lvl8pPr marL="16408917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8pPr>
            <a:lvl9pPr marL="18596769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9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$.xx per pump 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regular or </a:t>
            </a:r>
            <a:b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sugar-free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5901BC7A-F805-4F59-A2CF-E2D3E6CC74B8}"/>
              </a:ext>
            </a:extLst>
          </p:cNvPr>
          <p:cNvSpPr txBox="1">
            <a:spLocks/>
          </p:cNvSpPr>
          <p:nvPr/>
        </p:nvSpPr>
        <p:spPr>
          <a:xfrm>
            <a:off x="25597995" y="25282912"/>
            <a:ext cx="4467477" cy="2369125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en-US"/>
            </a:defPPr>
            <a:lvl1pPr indent="0" defTabSz="4375715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None/>
              <a:defRPr sz="5100">
                <a:solidFill>
                  <a:schemeClr val="bg1"/>
                </a:solidFill>
              </a:defRPr>
            </a:lvl1pPr>
            <a:lvl2pPr marL="328177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/>
            </a:lvl2pPr>
            <a:lvl3pPr marL="546963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/>
            </a:lvl3pPr>
            <a:lvl4pPr marL="765748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4pPr>
            <a:lvl5pPr marL="9845347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5pPr>
            <a:lvl6pPr marL="12033202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6pPr>
            <a:lvl7pPr marL="14221064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7pPr>
            <a:lvl8pPr marL="16408917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8pPr>
            <a:lvl9pPr marL="18596769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9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&lt;Price&gt;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&lt;Cal.&gt;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AD396D2-A02A-4AFB-A313-973B86E15C12}"/>
              </a:ext>
            </a:extLst>
          </p:cNvPr>
          <p:cNvSpPr/>
          <p:nvPr/>
        </p:nvSpPr>
        <p:spPr>
          <a:xfrm>
            <a:off x="29077071" y="24249099"/>
            <a:ext cx="10216005" cy="7005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Coconutmilk, Almondmilk, Soymilk,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Oatmilk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66588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04FDB15-DB04-45FB-A16F-5D02E5BC3C14}"/>
              </a:ext>
            </a:extLst>
          </p:cNvPr>
          <p:cNvSpPr txBox="1">
            <a:spLocks/>
          </p:cNvSpPr>
          <p:nvPr/>
        </p:nvSpPr>
        <p:spPr>
          <a:xfrm>
            <a:off x="2506637" y="3338483"/>
            <a:ext cx="15866305" cy="11063317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Shaken Iced Tea</a:t>
            </a:r>
          </a:p>
          <a:p>
            <a:pPr marL="2187852" lvl="1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Iced Black Tea, Iced Passion Tango</a:t>
            </a:r>
            <a:r>
              <a:rPr lang="en-US" sz="5100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®</a:t>
            </a: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Tea, </a:t>
            </a:r>
            <a:b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Iced Green Tea	• Add Lemonade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Chai Latte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Hot Brewed Tea Filterbags</a:t>
            </a:r>
          </a:p>
          <a:p>
            <a:pPr marL="2187852" lvl="1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Radiant Green, English Breakfast, </a:t>
            </a:r>
            <a:b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Modern Earl Grey, Chamomile Blush, </a:t>
            </a:r>
            <a:b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Harmonic Mint, Jasmine Citrus, </a:t>
            </a:r>
            <a:b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Ginger Peach, Classic Chai, Hibiscus Spice</a:t>
            </a:r>
          </a:p>
          <a:p>
            <a:pPr lvl="1"/>
            <a:endParaRPr lang="en-US" sz="5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5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E750CC5F-F0FF-40B3-83FB-621F8A2A0C06}"/>
              </a:ext>
            </a:extLst>
          </p:cNvPr>
          <p:cNvSpPr txBox="1">
            <a:spLocks/>
          </p:cNvSpPr>
          <p:nvPr/>
        </p:nvSpPr>
        <p:spPr>
          <a:xfrm>
            <a:off x="19879805" y="3338483"/>
            <a:ext cx="7436579" cy="9787039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lnSpc>
                <a:spcPct val="150000"/>
              </a:lnSpc>
              <a:buNone/>
            </a:pPr>
            <a:endParaRPr lang="en-US" sz="5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BF75D06F-A518-4F16-8FAC-514F6BE06B6D}"/>
              </a:ext>
            </a:extLst>
          </p:cNvPr>
          <p:cNvSpPr txBox="1">
            <a:spLocks/>
          </p:cNvSpPr>
          <p:nvPr/>
        </p:nvSpPr>
        <p:spPr>
          <a:xfrm>
            <a:off x="25816565" y="3338483"/>
            <a:ext cx="7436579" cy="9787039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lnSpc>
                <a:spcPct val="150000"/>
              </a:lnSpc>
              <a:buNone/>
            </a:pPr>
            <a:endParaRPr lang="en-US" sz="5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</p:txBody>
      </p:sp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9232474C-D0A6-45F6-916B-580F9B21CFCF}"/>
              </a:ext>
            </a:extLst>
          </p:cNvPr>
          <p:cNvSpPr txBox="1">
            <a:spLocks/>
          </p:cNvSpPr>
          <p:nvPr/>
        </p:nvSpPr>
        <p:spPr>
          <a:xfrm>
            <a:off x="32305417" y="3338484"/>
            <a:ext cx="6810583" cy="9787039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lnSpc>
                <a:spcPct val="150000"/>
              </a:lnSpc>
              <a:buNone/>
            </a:pPr>
            <a:endParaRPr lang="en-US" sz="5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3DF5FFBA-0790-47ED-8DD9-4885DFD30348}"/>
              </a:ext>
            </a:extLst>
          </p:cNvPr>
          <p:cNvSpPr txBox="1">
            <a:spLocks/>
          </p:cNvSpPr>
          <p:nvPr/>
        </p:nvSpPr>
        <p:spPr>
          <a:xfrm>
            <a:off x="11475375" y="9911779"/>
            <a:ext cx="5265611" cy="1681036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en-US"/>
            </a:defPPr>
            <a:lvl1pPr indent="0" defTabSz="4375715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None/>
              <a:defRPr sz="5100">
                <a:solidFill>
                  <a:schemeClr val="bg1"/>
                </a:solidFill>
              </a:defRPr>
            </a:lvl1pPr>
            <a:lvl2pPr marL="328177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/>
            </a:lvl2pPr>
            <a:lvl3pPr marL="546963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/>
            </a:lvl3pPr>
            <a:lvl4pPr marL="765748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4pPr>
            <a:lvl5pPr marL="9845347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5pPr>
            <a:lvl6pPr marL="12033202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6pPr>
            <a:lvl7pPr marL="14221064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7pPr>
            <a:lvl8pPr marL="16408917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8pPr>
            <a:lvl9pPr marL="18596769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9pPr>
          </a:lstStyle>
          <a:p>
            <a:endParaRPr lang="en-US" dirty="0"/>
          </a:p>
        </p:txBody>
      </p:sp>
      <p:sp>
        <p:nvSpPr>
          <p:cNvPr id="15" name="Text Placeholder 1">
            <a:extLst>
              <a:ext uri="{FF2B5EF4-FFF2-40B4-BE49-F238E27FC236}">
                <a16:creationId xmlns:a16="http://schemas.microsoft.com/office/drawing/2014/main" id="{5B70A9CA-D03B-EF3A-6D94-75101191024B}"/>
              </a:ext>
            </a:extLst>
          </p:cNvPr>
          <p:cNvSpPr txBox="1">
            <a:spLocks/>
          </p:cNvSpPr>
          <p:nvPr/>
        </p:nvSpPr>
        <p:spPr>
          <a:xfrm>
            <a:off x="2479549" y="18329352"/>
            <a:ext cx="15831252" cy="8112048"/>
          </a:xfrm>
          <a:prstGeom prst="rect">
            <a:avLst/>
          </a:prstGeom>
        </p:spPr>
        <p:txBody>
          <a:bodyPr lIns="91440" tIns="45720" rIns="91440" bIns="45720" anchor="t">
            <a:norm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chemeClr val="bg1"/>
                </a:solidFill>
                <a:latin typeface="Arial"/>
                <a:cs typeface="Arial"/>
              </a:rPr>
              <a:t>Strawberry Açaí</a:t>
            </a:r>
            <a:endParaRPr lang="en-US" sz="5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Mango </a:t>
            </a:r>
            <a:r>
              <a:rPr lang="en-US" sz="51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Dragonfruit</a:t>
            </a:r>
            <a:endParaRPr lang="en-US" sz="5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Pineapple Passionfruit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chemeClr val="bg1"/>
                </a:solidFill>
                <a:latin typeface="Arial"/>
                <a:cs typeface="Arial"/>
              </a:rPr>
              <a:t>Frozen Strawberry Açaí Lemonade  </a:t>
            </a:r>
          </a:p>
          <a:p>
            <a:pPr marL="0" indent="0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Frozen Mango </a:t>
            </a:r>
            <a:r>
              <a:rPr lang="en-US" sz="51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Dragonfruit</a:t>
            </a: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Lemonade 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Frozen Pineapple Passionfruit Lemonade </a:t>
            </a: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88CF0C26-8138-385E-3198-D9CA1D435F7A}"/>
              </a:ext>
            </a:extLst>
          </p:cNvPr>
          <p:cNvSpPr txBox="1">
            <a:spLocks/>
          </p:cNvSpPr>
          <p:nvPr/>
        </p:nvSpPr>
        <p:spPr>
          <a:xfrm>
            <a:off x="19910285" y="18354819"/>
            <a:ext cx="7436579" cy="8111164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endParaRPr lang="en-US" sz="5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93B024C5-7A03-011A-D6BF-F4FF18A7491A}"/>
              </a:ext>
            </a:extLst>
          </p:cNvPr>
          <p:cNvSpPr txBox="1">
            <a:spLocks/>
          </p:cNvSpPr>
          <p:nvPr/>
        </p:nvSpPr>
        <p:spPr>
          <a:xfrm>
            <a:off x="25854665" y="18380218"/>
            <a:ext cx="7436579" cy="8061181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endParaRPr lang="en-US" sz="5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264F4AF6-64E5-0FCC-6D51-7FEAD0EF5F69}"/>
              </a:ext>
            </a:extLst>
          </p:cNvPr>
          <p:cNvSpPr txBox="1">
            <a:spLocks/>
          </p:cNvSpPr>
          <p:nvPr/>
        </p:nvSpPr>
        <p:spPr>
          <a:xfrm>
            <a:off x="31990457" y="18380219"/>
            <a:ext cx="7436579" cy="8061179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endParaRPr lang="en-US" sz="5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sz="5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4884369"/>
      </p:ext>
    </p:extLst>
  </p:cSld>
  <p:clrMapOvr>
    <a:masterClrMapping/>
  </p:clrMapOvr>
</p:sld>
</file>

<file path=ppt/theme/theme1.xml><?xml version="1.0" encoding="utf-8"?>
<a:theme xmlns:a="http://schemas.openxmlformats.org/drawingml/2006/main" name="Menu_StarbucksGreen_WPS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Menu_StarbucksGreen_WPS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591824da-964d-4933-ba42-eea658c6efed" xsi:nil="true"/>
    <lcf76f155ced4ddcb4097134ff3c332f xmlns="03534a1e-686b-46e4-a220-a3ad4ceb9d49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B4387E95A73144A8F893938DB764581" ma:contentTypeVersion="15" ma:contentTypeDescription="Create a new document." ma:contentTypeScope="" ma:versionID="6eb0aa44ff1ee8b6dff2105c73a72d8f">
  <xsd:schema xmlns:xsd="http://www.w3.org/2001/XMLSchema" xmlns:xs="http://www.w3.org/2001/XMLSchema" xmlns:p="http://schemas.microsoft.com/office/2006/metadata/properties" xmlns:ns2="03534a1e-686b-46e4-a220-a3ad4ceb9d49" xmlns:ns3="591824da-964d-4933-ba42-eea658c6efed" targetNamespace="http://schemas.microsoft.com/office/2006/metadata/properties" ma:root="true" ma:fieldsID="f6501e81d57aa674aaa76ee512fbafb9" ns2:_="" ns3:_="">
    <xsd:import namespace="03534a1e-686b-46e4-a220-a3ad4ceb9d49"/>
    <xsd:import namespace="591824da-964d-4933-ba42-eea658c6efe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534a1e-686b-46e4-a220-a3ad4ceb9d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63b4f369-e68d-40dc-b20e-bd2c7c5d9b0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1824da-964d-4933-ba42-eea658c6efed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688ef281-14ed-493d-9828-58c2bc9e7e01}" ma:internalName="TaxCatchAll" ma:showField="CatchAllData" ma:web="591824da-964d-4933-ba42-eea658c6efe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FE6D905-F678-438D-A86C-6098ED0191BB}">
  <ds:schemaRefs>
    <ds:schemaRef ds:uri="http://schemas.microsoft.com/office/2006/metadata/properties"/>
    <ds:schemaRef ds:uri="http://purl.org/dc/terms/"/>
    <ds:schemaRef ds:uri="http://purl.org/dc/dcmitype/"/>
    <ds:schemaRef ds:uri="1d8ce65e-a454-40e9-933d-4b53c224953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9e238559-ee26-4787-b8f0-cb7bf2c774e4"/>
    <ds:schemaRef ds:uri="http://www.w3.org/XML/1998/namespace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98301254-92A5-468C-A14F-5C75C998B8C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1E8909D-8CB3-4117-8AF9-872720FB3B5C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164</TotalTime>
  <Words>474</Words>
  <Application>Microsoft Macintosh PowerPoint</Application>
  <PresentationFormat>Custom</PresentationFormat>
  <Paragraphs>99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Menu_StarbucksGreen_WPS</vt:lpstr>
      <vt:lpstr>1_Menu_StarbucksGreen_WPS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Dennis Swiec</dc:creator>
  <cp:lastModifiedBy>Jenny Bednarczyk</cp:lastModifiedBy>
  <cp:revision>21</cp:revision>
  <cp:lastPrinted>2020-11-18T21:37:25Z</cp:lastPrinted>
  <dcterms:created xsi:type="dcterms:W3CDTF">2020-11-04T16:35:40Z</dcterms:created>
  <dcterms:modified xsi:type="dcterms:W3CDTF">2023-05-31T22:17:21Z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0x010100AB4387E95A73144A8F893938DB764581</vt:lpwstr>
  </property>
  <property fmtid="{D5CDD505-2E9C-101B-9397-08002B2CF9AE}" pid="3" name="MSIP_Label_1ada0a2f-b917-4d51-b0d0-d418a10c8b23_Enabled">
    <vt:lpwstr>true</vt:lpwstr>
  </property>
  <property fmtid="{D5CDD505-2E9C-101B-9397-08002B2CF9AE}" pid="4" name="MSIP_Label_1ada0a2f-b917-4d51-b0d0-d418a10c8b23_SetDate">
    <vt:lpwstr>2022-04-18T16:10:53Z</vt:lpwstr>
  </property>
  <property fmtid="{D5CDD505-2E9C-101B-9397-08002B2CF9AE}" pid="5" name="MSIP_Label_1ada0a2f-b917-4d51-b0d0-d418a10c8b23_Method">
    <vt:lpwstr>Standard</vt:lpwstr>
  </property>
  <property fmtid="{D5CDD505-2E9C-101B-9397-08002B2CF9AE}" pid="6" name="MSIP_Label_1ada0a2f-b917-4d51-b0d0-d418a10c8b23_Name">
    <vt:lpwstr>1ada0a2f-b917-4d51-b0d0-d418a10c8b23</vt:lpwstr>
  </property>
  <property fmtid="{D5CDD505-2E9C-101B-9397-08002B2CF9AE}" pid="7" name="MSIP_Label_1ada0a2f-b917-4d51-b0d0-d418a10c8b23_SiteId">
    <vt:lpwstr>12a3af23-a769-4654-847f-958f3d479f4a</vt:lpwstr>
  </property>
  <property fmtid="{D5CDD505-2E9C-101B-9397-08002B2CF9AE}" pid="8" name="MSIP_Label_1ada0a2f-b917-4d51-b0d0-d418a10c8b23_ActionId">
    <vt:lpwstr>b17ec438-bdb2-4a46-8657-c53f5303dc7e</vt:lpwstr>
  </property>
  <property fmtid="{D5CDD505-2E9C-101B-9397-08002B2CF9AE}" pid="9" name="MSIP_Label_1ada0a2f-b917-4d51-b0d0-d418a10c8b23_ContentBits">
    <vt:lpwstr>0</vt:lpwstr>
  </property>
  <property fmtid="{D5CDD505-2E9C-101B-9397-08002B2CF9AE}" pid="10" name="MediaServiceImageTags">
    <vt:lpwstr/>
  </property>
</Properties>
</file>