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1" r:id="rId5"/>
    <p:sldMasterId id="2147483935" r:id="rId6"/>
  </p:sldMasterIdLst>
  <p:notesMasterIdLst>
    <p:notesMasterId r:id="rId10"/>
  </p:notesMasterIdLst>
  <p:sldIdLst>
    <p:sldId id="272" r:id="rId7"/>
    <p:sldId id="270" r:id="rId8"/>
    <p:sldId id="271" r:id="rId9"/>
  </p:sldIdLst>
  <p:sldSz cx="51206400" cy="288036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B583BF-326B-504E-95C2-4C3FA1144599}" v="2" dt="2023-05-17T17:01:23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0"/>
    <p:restoredTop sz="94694"/>
  </p:normalViewPr>
  <p:slideViewPr>
    <p:cSldViewPr snapToGrid="0">
      <p:cViewPr>
        <p:scale>
          <a:sx n="31" d="100"/>
          <a:sy n="31" d="100"/>
        </p:scale>
        <p:origin x="424" y="-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font" Target="fonts/font4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20B583BF-326B-504E-95C2-4C3FA1144599}"/>
    <pc:docChg chg="modMainMaster">
      <pc:chgData name="Jenny Bednarczyk" userId="7f9c8ffc-95af-4b04-92c4-fd32820764eb" providerId="ADAL" clId="{20B583BF-326B-504E-95C2-4C3FA1144599}" dt="2023-05-17T17:09:57.268" v="2" actId="20577"/>
      <pc:docMkLst>
        <pc:docMk/>
      </pc:docMkLst>
      <pc:sldMasterChg chg="modSp mod">
        <pc:chgData name="Jenny Bednarczyk" userId="7f9c8ffc-95af-4b04-92c4-fd32820764eb" providerId="ADAL" clId="{20B583BF-326B-504E-95C2-4C3FA1144599}" dt="2023-05-17T17:09:43.217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20B583BF-326B-504E-95C2-4C3FA1144599}" dt="2023-05-17T17:09:43.217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20B583BF-326B-504E-95C2-4C3FA1144599}" dt="2023-05-17T17:09:49.307" v="1" actId="20577"/>
        <pc:sldMasterMkLst>
          <pc:docMk/>
          <pc:sldMasterMk cId="3703849616" sldId="2147483931"/>
        </pc:sldMasterMkLst>
        <pc:spChg chg="mod">
          <ac:chgData name="Jenny Bednarczyk" userId="7f9c8ffc-95af-4b04-92c4-fd32820764eb" providerId="ADAL" clId="{20B583BF-326B-504E-95C2-4C3FA1144599}" dt="2023-05-17T17:09:49.307" v="1" actId="20577"/>
          <ac:spMkLst>
            <pc:docMk/>
            <pc:sldMasterMk cId="3703849616" sldId="2147483931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20B583BF-326B-504E-95C2-4C3FA1144599}" dt="2023-05-17T17:09:57.268" v="2" actId="20577"/>
        <pc:sldMasterMkLst>
          <pc:docMk/>
          <pc:sldMasterMk cId="928985579" sldId="2147483935"/>
        </pc:sldMasterMkLst>
        <pc:spChg chg="mod">
          <ac:chgData name="Jenny Bednarczyk" userId="7f9c8ffc-95af-4b04-92c4-fd32820764eb" providerId="ADAL" clId="{20B583BF-326B-504E-95C2-4C3FA1144599}" dt="2023-05-17T17:09:57.268" v="2" actId="20577"/>
          <ac:spMkLst>
            <pc:docMk/>
            <pc:sldMasterMk cId="928985579" sldId="2147483935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722B07D2-DB16-AC4D-A505-CAB0C95351F5}"/>
    <pc:docChg chg="undo custSel modSld modMainMaster">
      <pc:chgData name="Jenny Bednarczyk" userId="7f9c8ffc-95af-4b04-92c4-fd32820764eb" providerId="ADAL" clId="{722B07D2-DB16-AC4D-A505-CAB0C95351F5}" dt="2022-09-15T23:10:31.505" v="339" actId="1037"/>
      <pc:docMkLst>
        <pc:docMk/>
      </pc:docMkLst>
      <pc:sldChg chg="modSp mod modCm">
        <pc:chgData name="Jenny Bednarczyk" userId="7f9c8ffc-95af-4b04-92c4-fd32820764eb" providerId="ADAL" clId="{722B07D2-DB16-AC4D-A505-CAB0C95351F5}" dt="2022-09-15T23:05:35.073" v="192"/>
        <pc:sldMkLst>
          <pc:docMk/>
          <pc:sldMk cId="1811466335" sldId="270"/>
        </pc:sldMkLst>
        <pc:spChg chg="mod">
          <ac:chgData name="Jenny Bednarczyk" userId="7f9c8ffc-95af-4b04-92c4-fd32820764eb" providerId="ADAL" clId="{722B07D2-DB16-AC4D-A505-CAB0C95351F5}" dt="2022-09-15T23:05:19.368" v="186" actId="20577"/>
          <ac:spMkLst>
            <pc:docMk/>
            <pc:sldMk cId="1811466335" sldId="270"/>
            <ac:spMk id="2" creationId="{DB5EC4D7-02E4-4612-B114-1D565DDCBE43}"/>
          </ac:spMkLst>
        </pc:spChg>
        <pc:spChg chg="mod">
          <ac:chgData name="Jenny Bednarczyk" userId="7f9c8ffc-95af-4b04-92c4-fd32820764eb" providerId="ADAL" clId="{722B07D2-DB16-AC4D-A505-CAB0C95351F5}" dt="2022-09-15T23:05:29.725" v="191" actId="1076"/>
          <ac:spMkLst>
            <pc:docMk/>
            <pc:sldMk cId="1811466335" sldId="270"/>
            <ac:spMk id="3" creationId="{13161861-A003-491C-B8E0-6DF0297AA6EF}"/>
          </ac:spMkLst>
        </pc:spChg>
        <pc:spChg chg="mod">
          <ac:chgData name="Jenny Bednarczyk" userId="7f9c8ffc-95af-4b04-92c4-fd32820764eb" providerId="ADAL" clId="{722B07D2-DB16-AC4D-A505-CAB0C95351F5}" dt="2022-09-15T23:05:24.176" v="188" actId="20577"/>
          <ac:spMkLst>
            <pc:docMk/>
            <pc:sldMk cId="1811466335" sldId="270"/>
            <ac:spMk id="4" creationId="{B3D615CD-00BF-4A61-A9AD-2DC2278B7324}"/>
          </ac:spMkLst>
        </pc:spChg>
        <pc:spChg chg="mod">
          <ac:chgData name="Jenny Bednarczyk" userId="7f9c8ffc-95af-4b04-92c4-fd32820764eb" providerId="ADAL" clId="{722B07D2-DB16-AC4D-A505-CAB0C95351F5}" dt="2022-09-15T23:05:25.476" v="189" actId="20577"/>
          <ac:spMkLst>
            <pc:docMk/>
            <pc:sldMk cId="1811466335" sldId="270"/>
            <ac:spMk id="5" creationId="{70A3384A-E312-4484-8F61-E8549C57C3D6}"/>
          </ac:spMkLst>
        </pc:spChg>
      </pc:sldChg>
      <pc:sldChg chg="addSp delSp modSp mod">
        <pc:chgData name="Jenny Bednarczyk" userId="7f9c8ffc-95af-4b04-92c4-fd32820764eb" providerId="ADAL" clId="{722B07D2-DB16-AC4D-A505-CAB0C95351F5}" dt="2022-09-15T23:10:31.505" v="339" actId="1037"/>
        <pc:sldMkLst>
          <pc:docMk/>
          <pc:sldMk cId="2904159310" sldId="271"/>
        </pc:sldMkLst>
        <pc:spChg chg="mod">
          <ac:chgData name="Jenny Bednarczyk" userId="7f9c8ffc-95af-4b04-92c4-fd32820764eb" providerId="ADAL" clId="{722B07D2-DB16-AC4D-A505-CAB0C95351F5}" dt="2022-09-15T23:10:31.505" v="339" actId="1037"/>
          <ac:spMkLst>
            <pc:docMk/>
            <pc:sldMk cId="2904159310" sldId="271"/>
            <ac:spMk id="4" creationId="{BCC25AED-F23F-4FC6-BF27-D689D39FC508}"/>
          </ac:spMkLst>
        </pc:spChg>
        <pc:spChg chg="mod">
          <ac:chgData name="Jenny Bednarczyk" userId="7f9c8ffc-95af-4b04-92c4-fd32820764eb" providerId="ADAL" clId="{722B07D2-DB16-AC4D-A505-CAB0C95351F5}" dt="2022-09-15T23:08:39.568" v="285" actId="1076"/>
          <ac:spMkLst>
            <pc:docMk/>
            <pc:sldMk cId="2904159310" sldId="271"/>
            <ac:spMk id="5" creationId="{7076CDE1-59A9-4A35-AD81-E7B8D7725A24}"/>
          </ac:spMkLst>
        </pc:spChg>
        <pc:spChg chg="mod">
          <ac:chgData name="Jenny Bednarczyk" userId="7f9c8ffc-95af-4b04-92c4-fd32820764eb" providerId="ADAL" clId="{722B07D2-DB16-AC4D-A505-CAB0C95351F5}" dt="2022-09-15T23:08:28.256" v="277" actId="1076"/>
          <ac:spMkLst>
            <pc:docMk/>
            <pc:sldMk cId="2904159310" sldId="271"/>
            <ac:spMk id="6" creationId="{F457C899-54FC-422A-AAA9-5DCB1DA1D454}"/>
          </ac:spMkLst>
        </pc:spChg>
        <pc:spChg chg="mod">
          <ac:chgData name="Jenny Bednarczyk" userId="7f9c8ffc-95af-4b04-92c4-fd32820764eb" providerId="ADAL" clId="{722B07D2-DB16-AC4D-A505-CAB0C95351F5}" dt="2022-09-15T23:08:02.965" v="264" actId="1037"/>
          <ac:spMkLst>
            <pc:docMk/>
            <pc:sldMk cId="2904159310" sldId="271"/>
            <ac:spMk id="8" creationId="{F9F8123A-102D-4795-82AE-4BABDE4902D4}"/>
          </ac:spMkLst>
        </pc:spChg>
        <pc:spChg chg="add del mod">
          <ac:chgData name="Jenny Bednarczyk" userId="7f9c8ffc-95af-4b04-92c4-fd32820764eb" providerId="ADAL" clId="{722B07D2-DB16-AC4D-A505-CAB0C95351F5}" dt="2022-09-15T23:08:16.909" v="275" actId="1037"/>
          <ac:spMkLst>
            <pc:docMk/>
            <pc:sldMk cId="2904159310" sldId="271"/>
            <ac:spMk id="9" creationId="{0AFED412-465C-4673-98CA-914D9BF4B66A}"/>
          </ac:spMkLst>
        </pc:spChg>
        <pc:spChg chg="mod">
          <ac:chgData name="Jenny Bednarczyk" userId="7f9c8ffc-95af-4b04-92c4-fd32820764eb" providerId="ADAL" clId="{722B07D2-DB16-AC4D-A505-CAB0C95351F5}" dt="2022-09-15T23:10:31.505" v="339" actId="1037"/>
          <ac:spMkLst>
            <pc:docMk/>
            <pc:sldMk cId="2904159310" sldId="271"/>
            <ac:spMk id="10" creationId="{28914C72-8006-46F9-9F8F-C51D66B80736}"/>
          </ac:spMkLst>
        </pc:spChg>
        <pc:spChg chg="mod">
          <ac:chgData name="Jenny Bednarczyk" userId="7f9c8ffc-95af-4b04-92c4-fd32820764eb" providerId="ADAL" clId="{722B07D2-DB16-AC4D-A505-CAB0C95351F5}" dt="2022-09-15T23:10:31.505" v="339" actId="1037"/>
          <ac:spMkLst>
            <pc:docMk/>
            <pc:sldMk cId="2904159310" sldId="271"/>
            <ac:spMk id="11" creationId="{CBE8915C-AA64-49FF-95FE-07CB8DD4D84D}"/>
          </ac:spMkLst>
        </pc:spChg>
        <pc:spChg chg="mod">
          <ac:chgData name="Jenny Bednarczyk" userId="7f9c8ffc-95af-4b04-92c4-fd32820764eb" providerId="ADAL" clId="{722B07D2-DB16-AC4D-A505-CAB0C95351F5}" dt="2022-09-15T23:10:31.505" v="339" actId="1037"/>
          <ac:spMkLst>
            <pc:docMk/>
            <pc:sldMk cId="2904159310" sldId="271"/>
            <ac:spMk id="12" creationId="{BBC6EF94-DCC7-4C83-B964-10FDF8465CF0}"/>
          </ac:spMkLst>
        </pc:spChg>
        <pc:spChg chg="mod">
          <ac:chgData name="Jenny Bednarczyk" userId="7f9c8ffc-95af-4b04-92c4-fd32820764eb" providerId="ADAL" clId="{722B07D2-DB16-AC4D-A505-CAB0C95351F5}" dt="2022-09-15T23:07:44.183" v="253" actId="1076"/>
          <ac:spMkLst>
            <pc:docMk/>
            <pc:sldMk cId="2904159310" sldId="271"/>
            <ac:spMk id="13" creationId="{8F4272AE-4386-4BA5-9C21-32F8D675567E}"/>
          </ac:spMkLst>
        </pc:spChg>
        <pc:spChg chg="mod">
          <ac:chgData name="Jenny Bednarczyk" userId="7f9c8ffc-95af-4b04-92c4-fd32820764eb" providerId="ADAL" clId="{722B07D2-DB16-AC4D-A505-CAB0C95351F5}" dt="2022-09-15T23:07:13.345" v="226" actId="1076"/>
          <ac:spMkLst>
            <pc:docMk/>
            <pc:sldMk cId="2904159310" sldId="271"/>
            <ac:spMk id="14" creationId="{B3568B5F-3C03-46CD-B802-2A4E70B9AC07}"/>
          </ac:spMkLst>
        </pc:spChg>
        <pc:spChg chg="mod">
          <ac:chgData name="Jenny Bednarczyk" userId="7f9c8ffc-95af-4b04-92c4-fd32820764eb" providerId="ADAL" clId="{722B07D2-DB16-AC4D-A505-CAB0C95351F5}" dt="2022-09-15T23:07:34.707" v="244" actId="1076"/>
          <ac:spMkLst>
            <pc:docMk/>
            <pc:sldMk cId="2904159310" sldId="271"/>
            <ac:spMk id="15" creationId="{D0E6199B-9478-467D-B9BE-C1DE3FD21079}"/>
          </ac:spMkLst>
        </pc:spChg>
        <pc:spChg chg="mod">
          <ac:chgData name="Jenny Bednarczyk" userId="7f9c8ffc-95af-4b04-92c4-fd32820764eb" providerId="ADAL" clId="{722B07D2-DB16-AC4D-A505-CAB0C95351F5}" dt="2022-09-15T22:58:36.016" v="143" actId="1037"/>
          <ac:spMkLst>
            <pc:docMk/>
            <pc:sldMk cId="2904159310" sldId="271"/>
            <ac:spMk id="16" creationId="{33A678FB-CA0C-43A3-979A-FC4A81512AB4}"/>
          </ac:spMkLst>
        </pc:spChg>
      </pc:sldChg>
      <pc:sldChg chg="modSp mod modCm">
        <pc:chgData name="Jenny Bednarczyk" userId="7f9c8ffc-95af-4b04-92c4-fd32820764eb" providerId="ADAL" clId="{722B07D2-DB16-AC4D-A505-CAB0C95351F5}" dt="2022-09-15T23:06:57.606" v="224" actId="1038"/>
        <pc:sldMkLst>
          <pc:docMk/>
          <pc:sldMk cId="2856658848" sldId="272"/>
        </pc:sldMkLst>
        <pc:spChg chg="mod">
          <ac:chgData name="Jenny Bednarczyk" userId="7f9c8ffc-95af-4b04-92c4-fd32820764eb" providerId="ADAL" clId="{722B07D2-DB16-AC4D-A505-CAB0C95351F5}" dt="2022-09-15T23:06:10.856" v="201" actId="1037"/>
          <ac:spMkLst>
            <pc:docMk/>
            <pc:sldMk cId="2856658848" sldId="272"/>
            <ac:spMk id="7" creationId="{50426939-EAE7-4A63-A5BA-9E4817FCFCEA}"/>
          </ac:spMkLst>
        </pc:spChg>
        <pc:spChg chg="mod">
          <ac:chgData name="Jenny Bednarczyk" userId="7f9c8ffc-95af-4b04-92c4-fd32820764eb" providerId="ADAL" clId="{722B07D2-DB16-AC4D-A505-CAB0C95351F5}" dt="2022-09-15T23:06:55.819" v="223" actId="1038"/>
          <ac:spMkLst>
            <pc:docMk/>
            <pc:sldMk cId="2856658848" sldId="272"/>
            <ac:spMk id="10" creationId="{EFCA8D30-2FE2-4CB5-8D50-C2C938622018}"/>
          </ac:spMkLst>
        </pc:spChg>
        <pc:spChg chg="mod">
          <ac:chgData name="Jenny Bednarczyk" userId="7f9c8ffc-95af-4b04-92c4-fd32820764eb" providerId="ADAL" clId="{722B07D2-DB16-AC4D-A505-CAB0C95351F5}" dt="2022-09-15T23:06:57.606" v="224" actId="1038"/>
          <ac:spMkLst>
            <pc:docMk/>
            <pc:sldMk cId="2856658848" sldId="272"/>
            <ac:spMk id="11" creationId="{006C474A-C0C9-4E81-903D-DCCE69BF27B8}"/>
          </ac:spMkLst>
        </pc:spChg>
        <pc:spChg chg="mod">
          <ac:chgData name="Jenny Bednarczyk" userId="7f9c8ffc-95af-4b04-92c4-fd32820764eb" providerId="ADAL" clId="{722B07D2-DB16-AC4D-A505-CAB0C95351F5}" dt="2022-09-15T22:54:51.302" v="12" actId="1038"/>
          <ac:spMkLst>
            <pc:docMk/>
            <pc:sldMk cId="2856658848" sldId="272"/>
            <ac:spMk id="20" creationId="{4AD396D2-A02A-4AFB-A313-973B86E15C12}"/>
          </ac:spMkLst>
        </pc:spChg>
      </pc:sldChg>
      <pc:sldMasterChg chg="modSldLayout">
        <pc:chgData name="Jenny Bednarczyk" userId="7f9c8ffc-95af-4b04-92c4-fd32820764eb" providerId="ADAL" clId="{722B07D2-DB16-AC4D-A505-CAB0C95351F5}" dt="2022-09-15T23:10:13.739" v="337" actId="1076"/>
        <pc:sldMasterMkLst>
          <pc:docMk/>
          <pc:sldMasterMk cId="3703849616" sldId="2147483931"/>
        </pc:sldMasterMkLst>
        <pc:sldLayoutChg chg="modSp mod">
          <pc:chgData name="Jenny Bednarczyk" userId="7f9c8ffc-95af-4b04-92c4-fd32820764eb" providerId="ADAL" clId="{722B07D2-DB16-AC4D-A505-CAB0C95351F5}" dt="2022-09-15T23:10:13.739" v="337" actId="1076"/>
          <pc:sldLayoutMkLst>
            <pc:docMk/>
            <pc:sldMasterMk cId="3703849616" sldId="2147483931"/>
            <pc:sldLayoutMk cId="2873778805" sldId="2147483934"/>
          </pc:sldLayoutMkLst>
          <pc:grpChg chg="mod">
            <ac:chgData name="Jenny Bednarczyk" userId="7f9c8ffc-95af-4b04-92c4-fd32820764eb" providerId="ADAL" clId="{722B07D2-DB16-AC4D-A505-CAB0C95351F5}" dt="2022-09-15T23:10:13.739" v="337" actId="1076"/>
            <ac:grpSpMkLst>
              <pc:docMk/>
              <pc:sldMasterMk cId="3703849616" sldId="2147483931"/>
              <pc:sldLayoutMk cId="2873778805" sldId="2147483934"/>
              <ac:grpSpMk id="20" creationId="{D667D8F7-6D5E-467F-AEA8-41680714BCF5}"/>
            </ac:grpSpMkLst>
          </pc:grpChg>
          <pc:grpChg chg="mod">
            <ac:chgData name="Jenny Bednarczyk" userId="7f9c8ffc-95af-4b04-92c4-fd32820764eb" providerId="ADAL" clId="{722B07D2-DB16-AC4D-A505-CAB0C95351F5}" dt="2022-09-15T22:57:53.360" v="130" actId="1076"/>
            <ac:grpSpMkLst>
              <pc:docMk/>
              <pc:sldMasterMk cId="3703849616" sldId="2147483931"/>
              <pc:sldLayoutMk cId="2873778805" sldId="2147483934"/>
              <ac:grpSpMk id="32" creationId="{DF632CCD-654C-4DCA-91B4-0CB90E765AA5}"/>
            </ac:grpSpMkLst>
          </pc:grpChg>
        </pc:sldLayoutChg>
      </pc:sldMasterChg>
    </pc:docChg>
  </pc:docChgLst>
  <pc:docChgLst>
    <pc:chgData name="Conrad Navarro" userId="S::conrad.navarro@advantagesolutions.net::de75ee4b-acc0-4b18-bc17-6fb516752b93" providerId="AD" clId="Web-{7A8DD5B4-0944-6D39-0A17-2DF84E638A66}"/>
    <pc:docChg chg="modSld">
      <pc:chgData name="Conrad Navarro" userId="S::conrad.navarro@advantagesolutions.net::de75ee4b-acc0-4b18-bc17-6fb516752b93" providerId="AD" clId="Web-{7A8DD5B4-0944-6D39-0A17-2DF84E638A66}" dt="2023-05-12T18:49:47.439" v="0" actId="20577"/>
      <pc:docMkLst>
        <pc:docMk/>
      </pc:docMkLst>
      <pc:sldChg chg="modSp">
        <pc:chgData name="Conrad Navarro" userId="S::conrad.navarro@advantagesolutions.net::de75ee4b-acc0-4b18-bc17-6fb516752b93" providerId="AD" clId="Web-{7A8DD5B4-0944-6D39-0A17-2DF84E638A66}" dt="2023-05-12T18:49:47.439" v="0" actId="20577"/>
        <pc:sldMkLst>
          <pc:docMk/>
          <pc:sldMk cId="2904159310" sldId="271"/>
        </pc:sldMkLst>
        <pc:spChg chg="mod">
          <ac:chgData name="Conrad Navarro" userId="S::conrad.navarro@advantagesolutions.net::de75ee4b-acc0-4b18-bc17-6fb516752b93" providerId="AD" clId="Web-{7A8DD5B4-0944-6D39-0A17-2DF84E638A66}" dt="2023-05-12T18:49:47.439" v="0" actId="20577"/>
          <ac:spMkLst>
            <pc:docMk/>
            <pc:sldMk cId="2904159310" sldId="271"/>
            <ac:spMk id="22" creationId="{9AD97F80-6E28-4DEA-A8B2-97C949238C5A}"/>
          </ac:spMkLst>
        </pc:spChg>
      </pc:sldChg>
    </pc:docChg>
  </pc:docChgLst>
  <pc:docChgLst>
    <pc:chgData name="Niki Damiani" userId="S::niki.damiani@advantagesolutions.net::a0ec21ec-40ec-47dc-9e74-573d14d95d81" providerId="AD" clId="Web-{355B7D12-5CA2-4E45-E491-E284012DEBC6}"/>
    <pc:docChg chg="mod">
      <pc:chgData name="Niki Damiani" userId="S::niki.damiani@advantagesolutions.net::a0ec21ec-40ec-47dc-9e74-573d14d95d81" providerId="AD" clId="Web-{355B7D12-5CA2-4E45-E491-E284012DEBC6}" dt="2022-09-15T17:30:23.404" v="3"/>
      <pc:docMkLst>
        <pc:docMk/>
      </pc:docMkLst>
      <pc:sldChg chg="addCm">
        <pc:chgData name="Niki Damiani" userId="S::niki.damiani@advantagesolutions.net::a0ec21ec-40ec-47dc-9e74-573d14d95d81" providerId="AD" clId="Web-{355B7D12-5CA2-4E45-E491-E284012DEBC6}" dt="2022-09-15T17:28:12.822" v="1"/>
        <pc:sldMkLst>
          <pc:docMk/>
          <pc:sldMk cId="1811466335" sldId="270"/>
        </pc:sldMkLst>
      </pc:sldChg>
      <pc:sldChg chg="addCm modCm">
        <pc:chgData name="Niki Damiani" userId="S::niki.damiani@advantagesolutions.net::a0ec21ec-40ec-47dc-9e74-573d14d95d81" providerId="AD" clId="Web-{355B7D12-5CA2-4E45-E491-E284012DEBC6}" dt="2022-09-15T17:30:23.404" v="3"/>
        <pc:sldMkLst>
          <pc:docMk/>
          <pc:sldMk cId="2856658848" sldId="272"/>
        </pc:sldMkLst>
      </pc:sldChg>
    </pc:docChg>
  </pc:docChgLst>
  <pc:docChgLst>
    <pc:chgData name="Jenny Bednarczyk" userId="7f9c8ffc-95af-4b04-92c4-fd32820764eb" providerId="ADAL" clId="{0B4A0D4D-168E-CA42-9761-CB6C64A25BC6}"/>
    <pc:docChg chg="undo custSel modSld modMainMaster">
      <pc:chgData name="Jenny Bednarczyk" userId="7f9c8ffc-95af-4b04-92c4-fd32820764eb" providerId="ADAL" clId="{0B4A0D4D-168E-CA42-9761-CB6C64A25BC6}" dt="2022-09-30T21:27:53.172" v="34" actId="1076"/>
      <pc:docMkLst>
        <pc:docMk/>
      </pc:docMkLst>
      <pc:sldChg chg="modSp mod">
        <pc:chgData name="Jenny Bednarczyk" userId="7f9c8ffc-95af-4b04-92c4-fd32820764eb" providerId="ADAL" clId="{0B4A0D4D-168E-CA42-9761-CB6C64A25BC6}" dt="2022-09-30T21:27:53.172" v="34" actId="1076"/>
        <pc:sldMkLst>
          <pc:docMk/>
          <pc:sldMk cId="1811466335" sldId="270"/>
        </pc:sldMkLst>
        <pc:spChg chg="mod">
          <ac:chgData name="Jenny Bednarczyk" userId="7f9c8ffc-95af-4b04-92c4-fd32820764eb" providerId="ADAL" clId="{0B4A0D4D-168E-CA42-9761-CB6C64A25BC6}" dt="2022-09-30T21:27:23.936" v="22" actId="20577"/>
          <ac:spMkLst>
            <pc:docMk/>
            <pc:sldMk cId="1811466335" sldId="270"/>
            <ac:spMk id="2" creationId="{DB5EC4D7-02E4-4612-B114-1D565DDCBE43}"/>
          </ac:spMkLst>
        </pc:spChg>
        <pc:spChg chg="mod">
          <ac:chgData name="Jenny Bednarczyk" userId="7f9c8ffc-95af-4b04-92c4-fd32820764eb" providerId="ADAL" clId="{0B4A0D4D-168E-CA42-9761-CB6C64A25BC6}" dt="2022-09-30T21:27:53.172" v="34" actId="1076"/>
          <ac:spMkLst>
            <pc:docMk/>
            <pc:sldMk cId="1811466335" sldId="270"/>
            <ac:spMk id="3" creationId="{13161861-A003-491C-B8E0-6DF0297AA6EF}"/>
          </ac:spMkLst>
        </pc:spChg>
        <pc:spChg chg="mod">
          <ac:chgData name="Jenny Bednarczyk" userId="7f9c8ffc-95af-4b04-92c4-fd32820764eb" providerId="ADAL" clId="{0B4A0D4D-168E-CA42-9761-CB6C64A25BC6}" dt="2022-09-30T21:27:53.172" v="34" actId="1076"/>
          <ac:spMkLst>
            <pc:docMk/>
            <pc:sldMk cId="1811466335" sldId="270"/>
            <ac:spMk id="4" creationId="{B3D615CD-00BF-4A61-A9AD-2DC2278B7324}"/>
          </ac:spMkLst>
        </pc:spChg>
        <pc:spChg chg="mod">
          <ac:chgData name="Jenny Bednarczyk" userId="7f9c8ffc-95af-4b04-92c4-fd32820764eb" providerId="ADAL" clId="{0B4A0D4D-168E-CA42-9761-CB6C64A25BC6}" dt="2022-09-30T21:27:53.172" v="34" actId="1076"/>
          <ac:spMkLst>
            <pc:docMk/>
            <pc:sldMk cId="1811466335" sldId="270"/>
            <ac:spMk id="5" creationId="{70A3384A-E312-4484-8F61-E8549C57C3D6}"/>
          </ac:spMkLst>
        </pc:spChg>
      </pc:sldChg>
      <pc:sldMasterChg chg="modSp mod">
        <pc:chgData name="Jenny Bednarczyk" userId="7f9c8ffc-95af-4b04-92c4-fd32820764eb" providerId="ADAL" clId="{0B4A0D4D-168E-CA42-9761-CB6C64A25BC6}" dt="2022-09-29T19:10:33.351" v="5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0B4A0D4D-168E-CA42-9761-CB6C64A25BC6}" dt="2022-09-29T19:10:33.351" v="5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 modSldLayout">
        <pc:chgData name="Jenny Bednarczyk" userId="7f9c8ffc-95af-4b04-92c4-fd32820764eb" providerId="ADAL" clId="{0B4A0D4D-168E-CA42-9761-CB6C64A25BC6}" dt="2022-09-29T19:11:04.740" v="17" actId="1037"/>
        <pc:sldMasterMkLst>
          <pc:docMk/>
          <pc:sldMasterMk cId="3703849616" sldId="2147483931"/>
        </pc:sldMasterMkLst>
        <pc:spChg chg="mod">
          <ac:chgData name="Jenny Bednarczyk" userId="7f9c8ffc-95af-4b04-92c4-fd32820764eb" providerId="ADAL" clId="{0B4A0D4D-168E-CA42-9761-CB6C64A25BC6}" dt="2022-09-29T19:10:49.306" v="12"/>
          <ac:spMkLst>
            <pc:docMk/>
            <pc:sldMasterMk cId="3703849616" sldId="2147483931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0B4A0D4D-168E-CA42-9761-CB6C64A25BC6}" dt="2022-09-29T19:11:04.740" v="17" actId="1037"/>
          <pc:sldLayoutMkLst>
            <pc:docMk/>
            <pc:sldMasterMk cId="3703849616" sldId="2147483931"/>
            <pc:sldLayoutMk cId="2873778805" sldId="2147483934"/>
          </pc:sldLayoutMkLst>
          <pc:spChg chg="mod">
            <ac:chgData name="Jenny Bednarczyk" userId="7f9c8ffc-95af-4b04-92c4-fd32820764eb" providerId="ADAL" clId="{0B4A0D4D-168E-CA42-9761-CB6C64A25BC6}" dt="2022-09-29T19:11:04.740" v="17" actId="1037"/>
            <ac:spMkLst>
              <pc:docMk/>
              <pc:sldMasterMk cId="3703849616" sldId="2147483931"/>
              <pc:sldLayoutMk cId="2873778805" sldId="2147483934"/>
              <ac:spMk id="55" creationId="{3560F7DF-6806-F645-8BDC-3473353945CD}"/>
            </ac:spMkLst>
          </pc:spChg>
        </pc:sldLayoutChg>
      </pc:sldMasterChg>
      <pc:sldMasterChg chg="modSp mod">
        <pc:chgData name="Jenny Bednarczyk" userId="7f9c8ffc-95af-4b04-92c4-fd32820764eb" providerId="ADAL" clId="{0B4A0D4D-168E-CA42-9761-CB6C64A25BC6}" dt="2022-09-29T19:13:25.450" v="19"/>
        <pc:sldMasterMkLst>
          <pc:docMk/>
          <pc:sldMasterMk cId="928985579" sldId="2147483935"/>
        </pc:sldMasterMkLst>
        <pc:spChg chg="mod">
          <ac:chgData name="Jenny Bednarczyk" userId="7f9c8ffc-95af-4b04-92c4-fd32820764eb" providerId="ADAL" clId="{0B4A0D4D-168E-CA42-9761-CB6C64A25BC6}" dt="2022-09-29T19:13:25.450" v="19"/>
          <ac:spMkLst>
            <pc:docMk/>
            <pc:sldMasterMk cId="928985579" sldId="2147483935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33DCC39E-AC43-6448-A341-FB1562B11CAB}"/>
    <pc:docChg chg="undo redo custSel modSld modMainMaster">
      <pc:chgData name="Jenny Bednarczyk" userId="7f9c8ffc-95af-4b04-92c4-fd32820764eb" providerId="ADAL" clId="{33DCC39E-AC43-6448-A341-FB1562B11CAB}" dt="2022-09-15T15:57:13.448" v="570"/>
      <pc:docMkLst>
        <pc:docMk/>
      </pc:docMkLst>
      <pc:sldChg chg="addSp delSp modSp mod">
        <pc:chgData name="Jenny Bednarczyk" userId="7f9c8ffc-95af-4b04-92c4-fd32820764eb" providerId="ADAL" clId="{33DCC39E-AC43-6448-A341-FB1562B11CAB}" dt="2022-09-13T20:34:57.794" v="563" actId="2711"/>
        <pc:sldMkLst>
          <pc:docMk/>
          <pc:sldMk cId="1811466335" sldId="270"/>
        </pc:sldMkLst>
        <pc:spChg chg="mod">
          <ac:chgData name="Jenny Bednarczyk" userId="7f9c8ffc-95af-4b04-92c4-fd32820764eb" providerId="ADAL" clId="{33DCC39E-AC43-6448-A341-FB1562B11CAB}" dt="2022-09-13T20:34:57.794" v="563" actId="2711"/>
          <ac:spMkLst>
            <pc:docMk/>
            <pc:sldMk cId="1811466335" sldId="270"/>
            <ac:spMk id="2" creationId="{DB5EC4D7-02E4-4612-B114-1D565DDCBE43}"/>
          </ac:spMkLst>
        </pc:spChg>
        <pc:spChg chg="mod">
          <ac:chgData name="Jenny Bednarczyk" userId="7f9c8ffc-95af-4b04-92c4-fd32820764eb" providerId="ADAL" clId="{33DCC39E-AC43-6448-A341-FB1562B11CAB}" dt="2022-09-13T20:34:57.794" v="563" actId="2711"/>
          <ac:spMkLst>
            <pc:docMk/>
            <pc:sldMk cId="1811466335" sldId="270"/>
            <ac:spMk id="3" creationId="{13161861-A003-491C-B8E0-6DF0297AA6EF}"/>
          </ac:spMkLst>
        </pc:spChg>
        <pc:spChg chg="mod">
          <ac:chgData name="Jenny Bednarczyk" userId="7f9c8ffc-95af-4b04-92c4-fd32820764eb" providerId="ADAL" clId="{33DCC39E-AC43-6448-A341-FB1562B11CAB}" dt="2022-09-13T20:34:57.794" v="563" actId="2711"/>
          <ac:spMkLst>
            <pc:docMk/>
            <pc:sldMk cId="1811466335" sldId="270"/>
            <ac:spMk id="4" creationId="{B3D615CD-00BF-4A61-A9AD-2DC2278B7324}"/>
          </ac:spMkLst>
        </pc:spChg>
        <pc:spChg chg="mod">
          <ac:chgData name="Jenny Bednarczyk" userId="7f9c8ffc-95af-4b04-92c4-fd32820764eb" providerId="ADAL" clId="{33DCC39E-AC43-6448-A341-FB1562B11CAB}" dt="2022-09-13T20:34:57.794" v="563" actId="2711"/>
          <ac:spMkLst>
            <pc:docMk/>
            <pc:sldMk cId="1811466335" sldId="270"/>
            <ac:spMk id="5" creationId="{70A3384A-E312-4484-8F61-E8549C57C3D6}"/>
          </ac:spMkLst>
        </pc:spChg>
        <pc:spChg chg="add del mod">
          <ac:chgData name="Jenny Bednarczyk" userId="7f9c8ffc-95af-4b04-92c4-fd32820764eb" providerId="ADAL" clId="{33DCC39E-AC43-6448-A341-FB1562B11CAB}" dt="2022-09-13T15:54:45.163" v="378" actId="47"/>
          <ac:spMkLst>
            <pc:docMk/>
            <pc:sldMk cId="1811466335" sldId="270"/>
            <ac:spMk id="7" creationId="{FF41958E-F453-9825-5289-32A4C9C5C822}"/>
          </ac:spMkLst>
        </pc:spChg>
      </pc:sldChg>
      <pc:sldChg chg="modSp mod">
        <pc:chgData name="Jenny Bednarczyk" userId="7f9c8ffc-95af-4b04-92c4-fd32820764eb" providerId="ADAL" clId="{33DCC39E-AC43-6448-A341-FB1562B11CAB}" dt="2022-09-13T20:35:11.602" v="564" actId="2711"/>
        <pc:sldMkLst>
          <pc:docMk/>
          <pc:sldMk cId="2904159310" sldId="271"/>
        </pc:sldMkLst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2" creationId="{DAEE3E2E-52DA-4F4A-B7BB-CE1200F6F722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3" creationId="{E6F744F0-9B3A-4B0B-A6D6-65C9AF09F2ED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4" creationId="{BCC25AED-F23F-4FC6-BF27-D689D39FC508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5" creationId="{7076CDE1-59A9-4A35-AD81-E7B8D7725A24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6" creationId="{F457C899-54FC-422A-AAA9-5DCB1DA1D454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7" creationId="{0A6DD8DA-60D2-4808-B630-A310A80E2F92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8" creationId="{F9F8123A-102D-4795-82AE-4BABDE4902D4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9" creationId="{0AFED412-465C-4673-98CA-914D9BF4B66A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0" creationId="{28914C72-8006-46F9-9F8F-C51D66B80736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1" creationId="{CBE8915C-AA64-49FF-95FE-07CB8DD4D84D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2" creationId="{BBC6EF94-DCC7-4C83-B964-10FDF8465CF0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3" creationId="{8F4272AE-4386-4BA5-9C21-32F8D675567E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4" creationId="{B3568B5F-3C03-46CD-B802-2A4E70B9AC07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5" creationId="{D0E6199B-9478-467D-B9BE-C1DE3FD21079}"/>
          </ac:spMkLst>
        </pc:spChg>
        <pc:spChg chg="mod">
          <ac:chgData name="Jenny Bednarczyk" userId="7f9c8ffc-95af-4b04-92c4-fd32820764eb" providerId="ADAL" clId="{33DCC39E-AC43-6448-A341-FB1562B11CAB}" dt="2022-09-13T20:35:11.602" v="564" actId="2711"/>
          <ac:spMkLst>
            <pc:docMk/>
            <pc:sldMk cId="2904159310" sldId="271"/>
            <ac:spMk id="16" creationId="{33A678FB-CA0C-43A3-979A-FC4A81512AB4}"/>
          </ac:spMkLst>
        </pc:spChg>
      </pc:sldChg>
      <pc:sldChg chg="addSp delSp modSp mod">
        <pc:chgData name="Jenny Bednarczyk" userId="7f9c8ffc-95af-4b04-92c4-fd32820764eb" providerId="ADAL" clId="{33DCC39E-AC43-6448-A341-FB1562B11CAB}" dt="2022-09-13T20:34:47.974" v="562" actId="2711"/>
        <pc:sldMkLst>
          <pc:docMk/>
          <pc:sldMk cId="2856658848" sldId="272"/>
        </pc:sldMkLst>
        <pc:spChg chg="add del mod">
          <ac:chgData name="Jenny Bednarczyk" userId="7f9c8ffc-95af-4b04-92c4-fd32820764eb" providerId="ADAL" clId="{33DCC39E-AC43-6448-A341-FB1562B11CAB}" dt="2022-09-13T15:49:22.281" v="292"/>
          <ac:spMkLst>
            <pc:docMk/>
            <pc:sldMk cId="2856658848" sldId="272"/>
            <ac:spMk id="2" creationId="{8C6DFFC9-B7AD-2D2C-AADC-54B002BDAC4B}"/>
          </ac:spMkLst>
        </pc:spChg>
        <pc:spChg chg="add mod">
          <ac:chgData name="Jenny Bednarczyk" userId="7f9c8ffc-95af-4b04-92c4-fd32820764eb" providerId="ADAL" clId="{33DCC39E-AC43-6448-A341-FB1562B11CAB}" dt="2022-09-13T15:57:51.822" v="487" actId="571"/>
          <ac:spMkLst>
            <pc:docMk/>
            <pc:sldMk cId="2856658848" sldId="272"/>
            <ac:spMk id="3" creationId="{6A7EE05B-B3A0-DECD-F3EA-EBA3526A7B2C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6" creationId="{5C72911E-CEFC-42B4-8C16-D8EC6A6A599C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7" creationId="{50426939-EAE7-4A63-A5BA-9E4817FCFCEA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10" creationId="{EFCA8D30-2FE2-4CB5-8D50-C2C938622018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11" creationId="{006C474A-C0C9-4E81-903D-DCCE69BF27B8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16" creationId="{A58DB08A-ADC9-448B-B796-5BDA6F01AAFE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17" creationId="{2794596F-CCB6-4CEF-9D21-4D0120811A89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18" creationId="{DE8DE970-051E-41A2-A87D-1E575D3AB58F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19" creationId="{5901BC7A-F805-4F59-A2CF-E2D3E6CC74B8}"/>
          </ac:spMkLst>
        </pc:spChg>
        <pc:spChg chg="mod">
          <ac:chgData name="Jenny Bednarczyk" userId="7f9c8ffc-95af-4b04-92c4-fd32820764eb" providerId="ADAL" clId="{33DCC39E-AC43-6448-A341-FB1562B11CAB}" dt="2022-09-13T20:34:47.974" v="562" actId="2711"/>
          <ac:spMkLst>
            <pc:docMk/>
            <pc:sldMk cId="2856658848" sldId="272"/>
            <ac:spMk id="20" creationId="{4AD396D2-A02A-4AFB-A313-973B86E15C12}"/>
          </ac:spMkLst>
        </pc:spChg>
      </pc:sldChg>
      <pc:sldMasterChg chg="addSp delSp modSp mod modSldLayout">
        <pc:chgData name="Jenny Bednarczyk" userId="7f9c8ffc-95af-4b04-92c4-fd32820764eb" providerId="ADAL" clId="{33DCC39E-AC43-6448-A341-FB1562B11CAB}" dt="2022-09-15T15:57:10.136" v="568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33DCC39E-AC43-6448-A341-FB1562B11CAB}" dt="2022-09-15T15:57:10.136" v="568"/>
          <ac:spMkLst>
            <pc:docMk/>
            <pc:sldMasterMk cId="81249815" sldId="2147483686"/>
            <ac:spMk id="2" creationId="{80075FEB-91C5-5A79-81A8-0A0BE0D0EB24}"/>
          </ac:spMkLst>
        </pc:spChg>
        <pc:spChg chg="del">
          <ac:chgData name="Jenny Bednarczyk" userId="7f9c8ffc-95af-4b04-92c4-fd32820764eb" providerId="ADAL" clId="{33DCC39E-AC43-6448-A341-FB1562B11CAB}" dt="2022-09-15T15:57:01.012" v="565" actId="21"/>
          <ac:spMkLst>
            <pc:docMk/>
            <pc:sldMasterMk cId="81249815" sldId="2147483686"/>
            <ac:spMk id="8" creationId="{FB301D53-BFA0-4B34-BF5A-C5389FC181A2}"/>
          </ac:spMkLst>
        </pc:spChg>
        <pc:spChg chg="mod">
          <ac:chgData name="Jenny Bednarczyk" userId="7f9c8ffc-95af-4b04-92c4-fd32820764eb" providerId="ADAL" clId="{33DCC39E-AC43-6448-A341-FB1562B11CAB}" dt="2022-09-13T15:46:11.704" v="212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33DCC39E-AC43-6448-A341-FB1562B11CAB}" dt="2022-09-13T15:52:58.128" v="359" actId="1035"/>
          <pc:sldLayoutMkLst>
            <pc:docMk/>
            <pc:sldMasterMk cId="81249815" sldId="2147483686"/>
            <pc:sldLayoutMk cId="4015695618" sldId="2147483879"/>
          </pc:sldLayoutMkLst>
          <pc:grpChg chg="mod">
            <ac:chgData name="Jenny Bednarczyk" userId="7f9c8ffc-95af-4b04-92c4-fd32820764eb" providerId="ADAL" clId="{33DCC39E-AC43-6448-A341-FB1562B11CAB}" dt="2022-09-13T15:52:58.128" v="359" actId="1035"/>
            <ac:grpSpMkLst>
              <pc:docMk/>
              <pc:sldMasterMk cId="81249815" sldId="2147483686"/>
              <pc:sldLayoutMk cId="4015695618" sldId="2147483879"/>
              <ac:grpSpMk id="21" creationId="{70F09883-8F51-4BF8-A621-B7E8087855AA}"/>
            </ac:grpSpMkLst>
          </pc:grpChg>
          <pc:picChg chg="mod">
            <ac:chgData name="Jenny Bednarczyk" userId="7f9c8ffc-95af-4b04-92c4-fd32820764eb" providerId="ADAL" clId="{33DCC39E-AC43-6448-A341-FB1562B11CAB}" dt="2022-09-13T15:52:58.128" v="359" actId="1035"/>
            <ac:picMkLst>
              <pc:docMk/>
              <pc:sldMasterMk cId="81249815" sldId="2147483686"/>
              <pc:sldLayoutMk cId="4015695618" sldId="2147483879"/>
              <ac:picMk id="16" creationId="{C8920ED0-72C4-4E78-8461-44AE5CECD8B2}"/>
            </ac:picMkLst>
          </pc:picChg>
          <pc:picChg chg="mod">
            <ac:chgData name="Jenny Bednarczyk" userId="7f9c8ffc-95af-4b04-92c4-fd32820764eb" providerId="ADAL" clId="{33DCC39E-AC43-6448-A341-FB1562B11CAB}" dt="2022-09-13T15:52:58.128" v="359" actId="1035"/>
            <ac:picMkLst>
              <pc:docMk/>
              <pc:sldMasterMk cId="81249815" sldId="2147483686"/>
              <pc:sldLayoutMk cId="4015695618" sldId="2147483879"/>
              <ac:picMk id="20" creationId="{6F15760B-ECA5-47D3-A04F-277CCBC8AA26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33DCC39E-AC43-6448-A341-FB1562B11CAB}" dt="2022-09-15T15:57:11.613" v="569"/>
        <pc:sldMasterMkLst>
          <pc:docMk/>
          <pc:sldMasterMk cId="3703849616" sldId="2147483931"/>
        </pc:sldMasterMkLst>
        <pc:spChg chg="add mod">
          <ac:chgData name="Jenny Bednarczyk" userId="7f9c8ffc-95af-4b04-92c4-fd32820764eb" providerId="ADAL" clId="{33DCC39E-AC43-6448-A341-FB1562B11CAB}" dt="2022-09-15T15:57:11.613" v="569"/>
          <ac:spMkLst>
            <pc:docMk/>
            <pc:sldMasterMk cId="3703849616" sldId="2147483931"/>
            <ac:spMk id="2" creationId="{92D7F22D-A7EF-B996-A382-304CFD8D69DB}"/>
          </ac:spMkLst>
        </pc:spChg>
        <pc:spChg chg="del">
          <ac:chgData name="Jenny Bednarczyk" userId="7f9c8ffc-95af-4b04-92c4-fd32820764eb" providerId="ADAL" clId="{33DCC39E-AC43-6448-A341-FB1562B11CAB}" dt="2022-09-15T15:57:02.247" v="566" actId="21"/>
          <ac:spMkLst>
            <pc:docMk/>
            <pc:sldMasterMk cId="3703849616" sldId="2147483931"/>
            <ac:spMk id="8" creationId="{FB301D53-BFA0-4B34-BF5A-C5389FC181A2}"/>
          </ac:spMkLst>
        </pc:spChg>
        <pc:spChg chg="mod">
          <ac:chgData name="Jenny Bednarczyk" userId="7f9c8ffc-95af-4b04-92c4-fd32820764eb" providerId="ADAL" clId="{33DCC39E-AC43-6448-A341-FB1562B11CAB}" dt="2022-09-13T15:46:52.266" v="214" actId="20577"/>
          <ac:spMkLst>
            <pc:docMk/>
            <pc:sldMasterMk cId="3703849616" sldId="2147483931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33DCC39E-AC43-6448-A341-FB1562B11CAB}" dt="2022-09-13T15:53:18.654" v="362" actId="1036"/>
          <pc:sldLayoutMkLst>
            <pc:docMk/>
            <pc:sldMasterMk cId="3703849616" sldId="2147483931"/>
            <pc:sldLayoutMk cId="663503838" sldId="2147483933"/>
          </pc:sldLayoutMkLst>
          <pc:spChg chg="mod">
            <ac:chgData name="Jenny Bednarczyk" userId="7f9c8ffc-95af-4b04-92c4-fd32820764eb" providerId="ADAL" clId="{33DCC39E-AC43-6448-A341-FB1562B11CAB}" dt="2022-09-13T15:53:13.409" v="360" actId="1036"/>
            <ac:spMkLst>
              <pc:docMk/>
              <pc:sldMasterMk cId="3703849616" sldId="2147483931"/>
              <pc:sldLayoutMk cId="663503838" sldId="2147483933"/>
              <ac:spMk id="13" creationId="{AB8A13B6-56A8-4ADD-A5AC-C97DCBB6C8A1}"/>
            </ac:spMkLst>
          </pc:spChg>
          <pc:spChg chg="mod">
            <ac:chgData name="Jenny Bednarczyk" userId="7f9c8ffc-95af-4b04-92c4-fd32820764eb" providerId="ADAL" clId="{33DCC39E-AC43-6448-A341-FB1562B11CAB}" dt="2022-09-13T15:53:18.654" v="362" actId="1036"/>
            <ac:spMkLst>
              <pc:docMk/>
              <pc:sldMasterMk cId="3703849616" sldId="2147483931"/>
              <pc:sldLayoutMk cId="663503838" sldId="2147483933"/>
              <ac:spMk id="14" creationId="{9BF56AF7-F4AC-487F-9F59-E3C17F2A2EA1}"/>
            </ac:spMkLst>
          </pc:spChg>
        </pc:sldLayoutChg>
        <pc:sldLayoutChg chg="addSp modSp mod">
          <pc:chgData name="Jenny Bednarczyk" userId="7f9c8ffc-95af-4b04-92c4-fd32820764eb" providerId="ADAL" clId="{33DCC39E-AC43-6448-A341-FB1562B11CAB}" dt="2022-09-13T16:03:06.686" v="521" actId="1035"/>
          <pc:sldLayoutMkLst>
            <pc:docMk/>
            <pc:sldMasterMk cId="3703849616" sldId="2147483931"/>
            <pc:sldLayoutMk cId="2873778805" sldId="2147483934"/>
          </pc:sldLayoutMkLst>
          <pc:spChg chg="add mod">
            <ac:chgData name="Jenny Bednarczyk" userId="7f9c8ffc-95af-4b04-92c4-fd32820764eb" providerId="ADAL" clId="{33DCC39E-AC43-6448-A341-FB1562B11CAB}" dt="2022-09-13T15:52:24.127" v="356" actId="1038"/>
            <ac:spMkLst>
              <pc:docMk/>
              <pc:sldMasterMk cId="3703849616" sldId="2147483931"/>
              <pc:sldLayoutMk cId="2873778805" sldId="2147483934"/>
              <ac:spMk id="4" creationId="{12F1B931-2435-2B59-D939-F4DFD1DE8C0D}"/>
            </ac:spMkLst>
          </pc:spChg>
          <pc:spChg chg="mod">
            <ac:chgData name="Jenny Bednarczyk" userId="7f9c8ffc-95af-4b04-92c4-fd32820764eb" providerId="ADAL" clId="{33DCC39E-AC43-6448-A341-FB1562B11CAB}" dt="2022-09-13T15:55:10.531" v="411" actId="1038"/>
            <ac:spMkLst>
              <pc:docMk/>
              <pc:sldMasterMk cId="3703849616" sldId="2147483931"/>
              <pc:sldLayoutMk cId="2873778805" sldId="2147483934"/>
              <ac:spMk id="28" creationId="{7C3E7988-7F2B-4AF5-845F-98C40037D40F}"/>
            </ac:spMkLst>
          </pc:spChg>
          <pc:spChg chg="mod">
            <ac:chgData name="Jenny Bednarczyk" userId="7f9c8ffc-95af-4b04-92c4-fd32820764eb" providerId="ADAL" clId="{33DCC39E-AC43-6448-A341-FB1562B11CAB}" dt="2022-09-13T15:54:57.158" v="393" actId="1035"/>
            <ac:spMkLst>
              <pc:docMk/>
              <pc:sldMasterMk cId="3703849616" sldId="2147483931"/>
              <pc:sldLayoutMk cId="2873778805" sldId="2147483934"/>
              <ac:spMk id="29" creationId="{12F52886-5701-46F1-951A-36963133AD5F}"/>
            </ac:spMkLst>
          </pc:spChg>
          <pc:spChg chg="mod">
            <ac:chgData name="Jenny Bednarczyk" userId="7f9c8ffc-95af-4b04-92c4-fd32820764eb" providerId="ADAL" clId="{33DCC39E-AC43-6448-A341-FB1562B11CAB}" dt="2022-09-13T15:50:49.773" v="326" actId="1036"/>
            <ac:spMkLst>
              <pc:docMk/>
              <pc:sldMasterMk cId="3703849616" sldId="2147483931"/>
              <pc:sldLayoutMk cId="2873778805" sldId="2147483934"/>
              <ac:spMk id="55" creationId="{3560F7DF-6806-F645-8BDC-3473353945CD}"/>
            </ac:spMkLst>
          </pc:spChg>
          <pc:grpChg chg="mod">
            <ac:chgData name="Jenny Bednarczyk" userId="7f9c8ffc-95af-4b04-92c4-fd32820764eb" providerId="ADAL" clId="{33DCC39E-AC43-6448-A341-FB1562B11CAB}" dt="2022-09-13T16:03:06.686" v="521" actId="1035"/>
            <ac:grpSpMkLst>
              <pc:docMk/>
              <pc:sldMasterMk cId="3703849616" sldId="2147483931"/>
              <pc:sldLayoutMk cId="2873778805" sldId="2147483934"/>
              <ac:grpSpMk id="20" creationId="{D667D8F7-6D5E-467F-AEA8-41680714BCF5}"/>
            </ac:grpSpMkLst>
          </pc:grpChg>
          <pc:grpChg chg="mod">
            <ac:chgData name="Jenny Bednarczyk" userId="7f9c8ffc-95af-4b04-92c4-fd32820764eb" providerId="ADAL" clId="{33DCC39E-AC43-6448-A341-FB1562B11CAB}" dt="2022-09-13T15:50:33.710" v="325" actId="1035"/>
            <ac:grpSpMkLst>
              <pc:docMk/>
              <pc:sldMasterMk cId="3703849616" sldId="2147483931"/>
              <pc:sldLayoutMk cId="2873778805" sldId="2147483934"/>
              <ac:grpSpMk id="32" creationId="{DF632CCD-654C-4DCA-91B4-0CB90E765AA5}"/>
            </ac:grpSpMkLst>
          </pc:grpChg>
          <pc:picChg chg="add mod modCrop">
            <ac:chgData name="Jenny Bednarczyk" userId="7f9c8ffc-95af-4b04-92c4-fd32820764eb" providerId="ADAL" clId="{33DCC39E-AC43-6448-A341-FB1562B11CAB}" dt="2022-09-13T15:51:48.573" v="340" actId="1037"/>
            <ac:picMkLst>
              <pc:docMk/>
              <pc:sldMasterMk cId="3703849616" sldId="2147483931"/>
              <pc:sldLayoutMk cId="2873778805" sldId="2147483934"/>
              <ac:picMk id="3" creationId="{0F8E0571-6445-3F23-0EC0-172D3FBF42C5}"/>
            </ac:picMkLst>
          </pc:picChg>
          <pc:picChg chg="mod">
            <ac:chgData name="Jenny Bednarczyk" userId="7f9c8ffc-95af-4b04-92c4-fd32820764eb" providerId="ADAL" clId="{33DCC39E-AC43-6448-A341-FB1562B11CAB}" dt="2022-09-13T15:54:57.158" v="393" actId="1035"/>
            <ac:picMkLst>
              <pc:docMk/>
              <pc:sldMasterMk cId="3703849616" sldId="2147483931"/>
              <pc:sldLayoutMk cId="2873778805" sldId="2147483934"/>
              <ac:picMk id="6" creationId="{53033684-5A27-BA47-A679-C02C295DAB5E}"/>
            </ac:picMkLst>
          </pc:picChg>
          <pc:picChg chg="mod modCrop">
            <ac:chgData name="Jenny Bednarczyk" userId="7f9c8ffc-95af-4b04-92c4-fd32820764eb" providerId="ADAL" clId="{33DCC39E-AC43-6448-A341-FB1562B11CAB}" dt="2022-09-13T15:51:57.692" v="343" actId="732"/>
            <ac:picMkLst>
              <pc:docMk/>
              <pc:sldMasterMk cId="3703849616" sldId="2147483931"/>
              <pc:sldLayoutMk cId="2873778805" sldId="2147483934"/>
              <ac:picMk id="30" creationId="{ABD8C3F2-65EA-4B6B-BF47-D95252BA9E37}"/>
            </ac:picMkLst>
          </pc:picChg>
          <pc:picChg chg="mod">
            <ac:chgData name="Jenny Bednarczyk" userId="7f9c8ffc-95af-4b04-92c4-fd32820764eb" providerId="ADAL" clId="{33DCC39E-AC43-6448-A341-FB1562B11CAB}" dt="2022-09-13T15:50:33.710" v="325" actId="1035"/>
            <ac:picMkLst>
              <pc:docMk/>
              <pc:sldMasterMk cId="3703849616" sldId="2147483931"/>
              <pc:sldLayoutMk cId="2873778805" sldId="2147483934"/>
              <ac:picMk id="31" creationId="{84DFCAA8-682D-4C97-9EE0-5089834353B8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33DCC39E-AC43-6448-A341-FB1562B11CAB}" dt="2022-09-15T15:57:13.448" v="570"/>
        <pc:sldMasterMkLst>
          <pc:docMk/>
          <pc:sldMasterMk cId="928985579" sldId="2147483935"/>
        </pc:sldMasterMkLst>
        <pc:spChg chg="add mod">
          <ac:chgData name="Jenny Bednarczyk" userId="7f9c8ffc-95af-4b04-92c4-fd32820764eb" providerId="ADAL" clId="{33DCC39E-AC43-6448-A341-FB1562B11CAB}" dt="2022-09-15T15:57:13.448" v="570"/>
          <ac:spMkLst>
            <pc:docMk/>
            <pc:sldMasterMk cId="928985579" sldId="2147483935"/>
            <ac:spMk id="2" creationId="{E57131EF-9553-9A0E-786E-A35801415FD5}"/>
          </ac:spMkLst>
        </pc:spChg>
        <pc:spChg chg="del">
          <ac:chgData name="Jenny Bednarczyk" userId="7f9c8ffc-95af-4b04-92c4-fd32820764eb" providerId="ADAL" clId="{33DCC39E-AC43-6448-A341-FB1562B11CAB}" dt="2022-09-15T15:57:04.737" v="567" actId="21"/>
          <ac:spMkLst>
            <pc:docMk/>
            <pc:sldMasterMk cId="928985579" sldId="2147483935"/>
            <ac:spMk id="8" creationId="{FB301D53-BFA0-4B34-BF5A-C5389FC181A2}"/>
          </ac:spMkLst>
        </pc:spChg>
        <pc:spChg chg="mod">
          <ac:chgData name="Jenny Bednarczyk" userId="7f9c8ffc-95af-4b04-92c4-fd32820764eb" providerId="ADAL" clId="{33DCC39E-AC43-6448-A341-FB1562B11CAB}" dt="2022-09-13T15:46:58.490" v="216" actId="20577"/>
          <ac:spMkLst>
            <pc:docMk/>
            <pc:sldMasterMk cId="928985579" sldId="2147483935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33DCC39E-AC43-6448-A341-FB1562B11CAB}" dt="2022-09-13T15:44:58.868" v="191" actId="1035"/>
          <pc:sldLayoutMkLst>
            <pc:docMk/>
            <pc:sldMasterMk cId="928985579" sldId="2147483935"/>
            <pc:sldLayoutMk cId="742942046" sldId="2147483936"/>
          </pc:sldLayoutMkLst>
          <pc:grpChg chg="mod">
            <ac:chgData name="Jenny Bednarczyk" userId="7f9c8ffc-95af-4b04-92c4-fd32820764eb" providerId="ADAL" clId="{33DCC39E-AC43-6448-A341-FB1562B11CAB}" dt="2022-09-13T15:44:03.261" v="169" actId="1035"/>
            <ac:grpSpMkLst>
              <pc:docMk/>
              <pc:sldMasterMk cId="928985579" sldId="2147483935"/>
              <pc:sldLayoutMk cId="742942046" sldId="2147483936"/>
              <ac:grpSpMk id="21" creationId="{8EE08C35-CE00-4EF0-B996-A65FE58A9E46}"/>
            </ac:grpSpMkLst>
          </pc:grpChg>
          <pc:picChg chg="mod">
            <ac:chgData name="Jenny Bednarczyk" userId="7f9c8ffc-95af-4b04-92c4-fd32820764eb" providerId="ADAL" clId="{33DCC39E-AC43-6448-A341-FB1562B11CAB}" dt="2022-09-13T15:44:03.261" v="169" actId="1035"/>
            <ac:picMkLst>
              <pc:docMk/>
              <pc:sldMasterMk cId="928985579" sldId="2147483935"/>
              <pc:sldLayoutMk cId="742942046" sldId="2147483936"/>
              <ac:picMk id="16" creationId="{1E507673-079C-4904-8915-A6736EAF2DE2}"/>
            </ac:picMkLst>
          </pc:picChg>
          <pc:picChg chg="mod">
            <ac:chgData name="Jenny Bednarczyk" userId="7f9c8ffc-95af-4b04-92c4-fd32820764eb" providerId="ADAL" clId="{33DCC39E-AC43-6448-A341-FB1562B11CAB}" dt="2022-09-13T15:44:58.868" v="191" actId="1035"/>
            <ac:picMkLst>
              <pc:docMk/>
              <pc:sldMasterMk cId="928985579" sldId="2147483935"/>
              <pc:sldLayoutMk cId="742942046" sldId="2147483936"/>
              <ac:picMk id="20" creationId="{97A8CECA-94C6-4FB1-82CC-78A3C0B30093}"/>
            </ac:picMkLst>
          </pc:picChg>
          <pc:picChg chg="mod">
            <ac:chgData name="Jenny Bednarczyk" userId="7f9c8ffc-95af-4b04-92c4-fd32820764eb" providerId="ADAL" clId="{33DCC39E-AC43-6448-A341-FB1562B11CAB}" dt="2022-09-13T15:44:03.261" v="169" actId="1035"/>
            <ac:picMkLst>
              <pc:docMk/>
              <pc:sldMasterMk cId="928985579" sldId="2147483935"/>
              <pc:sldLayoutMk cId="742942046" sldId="2147483936"/>
              <ac:picMk id="29" creationId="{2DEE857C-1D3D-48B8-8865-E8CC948303A4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7F18A-4B2A-2841-8B9A-2CEE6946B130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01B5A-C838-1243-A453-4ADB475AE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001B5A-C838-1243-A453-4ADB475AEB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286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458833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4240428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C8920ED0-72C4-4E78-8461-44AE5CECD8B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3540586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0F09883-8F51-4BF8-A621-B7E8087855AA}"/>
              </a:ext>
            </a:extLst>
          </p:cNvPr>
          <p:cNvGrpSpPr/>
          <p:nvPr userDrawn="1"/>
        </p:nvGrpSpPr>
        <p:grpSpPr>
          <a:xfrm>
            <a:off x="2348545" y="23479964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6C36B8EE-2546-4487-B208-2ED514673C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C5E23A85-EC99-47F9-8D1D-DE5A767D3B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7F3559B8-6DB6-4340-9146-98A96F734DC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1831018"/>
            <a:ext cx="12585588" cy="2408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572698-E45D-2CC5-81DB-614ACBF2670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296415" y="23531386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16366" y="4240429"/>
            <a:ext cx="16603722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4588331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B8A13B6-56A8-4ADD-A5AC-C97DCBB6C8A1}"/>
              </a:ext>
            </a:extLst>
          </p:cNvPr>
          <p:cNvSpPr/>
          <p:nvPr userDrawn="1"/>
        </p:nvSpPr>
        <p:spPr>
          <a:xfrm>
            <a:off x="6907638" y="4598575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F56AF7-F4AC-487F-9F59-E3C17F2A2EA1}"/>
              </a:ext>
            </a:extLst>
          </p:cNvPr>
          <p:cNvSpPr/>
          <p:nvPr userDrawn="1"/>
        </p:nvSpPr>
        <p:spPr>
          <a:xfrm>
            <a:off x="6779622" y="4977808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663503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ABD8C3F2-65EA-4B6B-BF47-D95252BA9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487" b="44015"/>
          <a:stretch/>
        </p:blipFill>
        <p:spPr>
          <a:xfrm>
            <a:off x="2032113" y="2205333"/>
            <a:ext cx="11631335" cy="1775842"/>
          </a:xfrm>
          <a:prstGeom prst="rect">
            <a:avLst/>
          </a:prstGeom>
        </p:spPr>
      </p:pic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/>
                <a:t>Caramel Frappuccino</a:t>
              </a:r>
            </a:p>
            <a:p>
              <a:pPr lvl="0"/>
              <a:r>
                <a:rPr lang="en-US" dirty="0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4291" y="17526157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49913" y="14363604"/>
            <a:ext cx="9717884" cy="292315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40B5C38-FA16-48CF-803E-22601BF875BB}"/>
              </a:ext>
            </a:extLst>
          </p:cNvPr>
          <p:cNvGrpSpPr/>
          <p:nvPr userDrawn="1"/>
        </p:nvGrpSpPr>
        <p:grpSpPr>
          <a:xfrm>
            <a:off x="21112324" y="2869746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4C847D51-6C3D-4C29-8079-CBF9801C3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A81B7FF6-23CC-4773-8E66-CD438E829E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4541AAAD-B9E6-4C0C-B5A6-32CE43CF58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667D8F7-6D5E-467F-AEA8-41680714BCF5}"/>
              </a:ext>
            </a:extLst>
          </p:cNvPr>
          <p:cNvGrpSpPr/>
          <p:nvPr userDrawn="1"/>
        </p:nvGrpSpPr>
        <p:grpSpPr>
          <a:xfrm>
            <a:off x="21112324" y="15462692"/>
            <a:ext cx="17336690" cy="2161897"/>
            <a:chOff x="19354969" y="4586124"/>
            <a:chExt cx="17336690" cy="2161897"/>
          </a:xfrm>
        </p:grpSpPr>
        <p:pic>
          <p:nvPicPr>
            <p:cNvPr id="21" name="Picture 20" descr="Text&#10;&#10;Description automatically generated">
              <a:extLst>
                <a:ext uri="{FF2B5EF4-FFF2-40B4-BE49-F238E27FC236}">
                  <a16:creationId xmlns:a16="http://schemas.microsoft.com/office/drawing/2014/main" id="{3D1BC647-4416-407E-ABCA-63D760E58A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24" name="Picture 23" descr="Logo&#10;&#10;Description automatically generated">
              <a:extLst>
                <a:ext uri="{FF2B5EF4-FFF2-40B4-BE49-F238E27FC236}">
                  <a16:creationId xmlns:a16="http://schemas.microsoft.com/office/drawing/2014/main" id="{7AB1ADF1-8878-408A-B6CE-0AA4E3125B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27" name="Picture 26" descr="Text&#10;&#10;Description automatically generated">
              <a:extLst>
                <a:ext uri="{FF2B5EF4-FFF2-40B4-BE49-F238E27FC236}">
                  <a16:creationId xmlns:a16="http://schemas.microsoft.com/office/drawing/2014/main" id="{1DC37759-815F-485E-B6F3-DE3208473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C3E7988-7F2B-4AF5-845F-98C40037D40F}"/>
              </a:ext>
            </a:extLst>
          </p:cNvPr>
          <p:cNvSpPr/>
          <p:nvPr userDrawn="1"/>
        </p:nvSpPr>
        <p:spPr>
          <a:xfrm>
            <a:off x="9648630" y="14387774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F52886-5701-46F1-951A-36963133AD5F}"/>
              </a:ext>
            </a:extLst>
          </p:cNvPr>
          <p:cNvSpPr/>
          <p:nvPr userDrawn="1"/>
        </p:nvSpPr>
        <p:spPr>
          <a:xfrm>
            <a:off x="9596556" y="15089006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8E0571-6445-3F23-0EC0-172D3FBF4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52" t="55985"/>
          <a:stretch/>
        </p:blipFill>
        <p:spPr>
          <a:xfrm>
            <a:off x="2329873" y="3981175"/>
            <a:ext cx="10860414" cy="13961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F1B931-2435-2B59-D939-F4DFD1DE8C0D}"/>
              </a:ext>
            </a:extLst>
          </p:cNvPr>
          <p:cNvSpPr/>
          <p:nvPr userDrawn="1"/>
        </p:nvSpPr>
        <p:spPr>
          <a:xfrm>
            <a:off x="13608118" y="2951594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87377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ABD8C3F2-65EA-4B6B-BF47-D95252BA9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487" b="44015"/>
          <a:stretch/>
        </p:blipFill>
        <p:spPr>
          <a:xfrm>
            <a:off x="2032113" y="814958"/>
            <a:ext cx="11631335" cy="1775842"/>
          </a:xfrm>
          <a:prstGeom prst="rect">
            <a:avLst/>
          </a:prstGeom>
        </p:spPr>
      </p:pic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/>
                <a:t>Caramel Frappuccino</a:t>
              </a:r>
            </a:p>
            <a:p>
              <a:pPr lvl="0"/>
              <a:r>
                <a:rPr lang="en-US" dirty="0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4291" y="17526157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49913" y="12235084"/>
            <a:ext cx="9717884" cy="292315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40B5C38-FA16-48CF-803E-22601BF875BB}"/>
              </a:ext>
            </a:extLst>
          </p:cNvPr>
          <p:cNvGrpSpPr/>
          <p:nvPr userDrawn="1"/>
        </p:nvGrpSpPr>
        <p:grpSpPr>
          <a:xfrm>
            <a:off x="21112324" y="147937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4C847D51-6C3D-4C29-8079-CBF9801C3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A81B7FF6-23CC-4773-8E66-CD438E829E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4541AAAD-B9E6-4C0C-B5A6-32CE43CF58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667D8F7-6D5E-467F-AEA8-41680714BCF5}"/>
              </a:ext>
            </a:extLst>
          </p:cNvPr>
          <p:cNvGrpSpPr/>
          <p:nvPr userDrawn="1"/>
        </p:nvGrpSpPr>
        <p:grpSpPr>
          <a:xfrm>
            <a:off x="21112324" y="13334172"/>
            <a:ext cx="17336690" cy="2161897"/>
            <a:chOff x="19354969" y="4586124"/>
            <a:chExt cx="17336690" cy="2161897"/>
          </a:xfrm>
        </p:grpSpPr>
        <p:pic>
          <p:nvPicPr>
            <p:cNvPr id="21" name="Picture 20" descr="Text&#10;&#10;Description automatically generated">
              <a:extLst>
                <a:ext uri="{FF2B5EF4-FFF2-40B4-BE49-F238E27FC236}">
                  <a16:creationId xmlns:a16="http://schemas.microsoft.com/office/drawing/2014/main" id="{3D1BC647-4416-407E-ABCA-63D760E58A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24" name="Picture 23" descr="Logo&#10;&#10;Description automatically generated">
              <a:extLst>
                <a:ext uri="{FF2B5EF4-FFF2-40B4-BE49-F238E27FC236}">
                  <a16:creationId xmlns:a16="http://schemas.microsoft.com/office/drawing/2014/main" id="{7AB1ADF1-8878-408A-B6CE-0AA4E3125B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27" name="Picture 26" descr="Text&#10;&#10;Description automatically generated">
              <a:extLst>
                <a:ext uri="{FF2B5EF4-FFF2-40B4-BE49-F238E27FC236}">
                  <a16:creationId xmlns:a16="http://schemas.microsoft.com/office/drawing/2014/main" id="{1DC37759-815F-485E-B6F3-DE3208473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1" name="Picture 30" descr="Text, logo&#10;&#10;Description automatically generated">
            <a:extLst>
              <a:ext uri="{FF2B5EF4-FFF2-40B4-BE49-F238E27FC236}">
                <a16:creationId xmlns:a16="http://schemas.microsoft.com/office/drawing/2014/main" id="{84DFCAA8-682D-4C97-9EE0-5089834353B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70627" y="22526516"/>
            <a:ext cx="8577511" cy="198184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DF632CCD-654C-4DCA-91B4-0CB90E765AA5}"/>
              </a:ext>
            </a:extLst>
          </p:cNvPr>
          <p:cNvGrpSpPr/>
          <p:nvPr userDrawn="1"/>
        </p:nvGrpSpPr>
        <p:grpSpPr>
          <a:xfrm>
            <a:off x="21112324" y="22436493"/>
            <a:ext cx="17336690" cy="2161897"/>
            <a:chOff x="19354969" y="4586124"/>
            <a:chExt cx="17336690" cy="2161897"/>
          </a:xfrm>
        </p:grpSpPr>
        <p:pic>
          <p:nvPicPr>
            <p:cNvPr id="33" name="Picture 32" descr="Text&#10;&#10;Description automatically generated">
              <a:extLst>
                <a:ext uri="{FF2B5EF4-FFF2-40B4-BE49-F238E27FC236}">
                  <a16:creationId xmlns:a16="http://schemas.microsoft.com/office/drawing/2014/main" id="{D8DB3928-DCD1-4B12-8014-A211606013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35" name="Picture 34" descr="Logo&#10;&#10;Description automatically generated">
              <a:extLst>
                <a:ext uri="{FF2B5EF4-FFF2-40B4-BE49-F238E27FC236}">
                  <a16:creationId xmlns:a16="http://schemas.microsoft.com/office/drawing/2014/main" id="{4B533D0D-9716-4D40-8906-0779FC195E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36" name="Picture 35" descr="Text&#10;&#10;Description automatically generated">
              <a:extLst>
                <a:ext uri="{FF2B5EF4-FFF2-40B4-BE49-F238E27FC236}">
                  <a16:creationId xmlns:a16="http://schemas.microsoft.com/office/drawing/2014/main" id="{08ECC1A4-850F-47FF-BFEC-52AFE9695A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C3E7988-7F2B-4AF5-845F-98C40037D40F}"/>
              </a:ext>
            </a:extLst>
          </p:cNvPr>
          <p:cNvSpPr/>
          <p:nvPr userDrawn="1"/>
        </p:nvSpPr>
        <p:spPr>
          <a:xfrm>
            <a:off x="9648630" y="12304974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F52886-5701-46F1-951A-36963133AD5F}"/>
              </a:ext>
            </a:extLst>
          </p:cNvPr>
          <p:cNvSpPr/>
          <p:nvPr userDrawn="1"/>
        </p:nvSpPr>
        <p:spPr>
          <a:xfrm>
            <a:off x="9596556" y="13006206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8E0571-6445-3F23-0EC0-172D3FBF4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52" t="55985"/>
          <a:stretch/>
        </p:blipFill>
        <p:spPr>
          <a:xfrm>
            <a:off x="2329873" y="2590800"/>
            <a:ext cx="10860414" cy="13961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F1B931-2435-2B59-D939-F4DFD1DE8C0D}"/>
              </a:ext>
            </a:extLst>
          </p:cNvPr>
          <p:cNvSpPr/>
          <p:nvPr userDrawn="1"/>
        </p:nvSpPr>
        <p:spPr>
          <a:xfrm>
            <a:off x="13608118" y="1561219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187287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37836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3435756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1E507673-079C-4904-8915-A6736EAF2DE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3807106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E08C35-CE00-4EF0-B996-A65FE58A9E46}"/>
              </a:ext>
            </a:extLst>
          </p:cNvPr>
          <p:cNvGrpSpPr/>
          <p:nvPr userDrawn="1"/>
        </p:nvGrpSpPr>
        <p:grpSpPr>
          <a:xfrm>
            <a:off x="2348545" y="23746484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3E272B7-C145-4D63-915A-0F0B624CE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CA5B59-B1E4-4CA8-B0D5-81A9289701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1991038"/>
            <a:ext cx="12585588" cy="24082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F53399-0B42-DDC1-9949-7EBAA17F193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321815" y="23810787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42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80075FEB-91C5-5A79-81A8-0A0BE0D0EB24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92D7F22D-A7EF-B996-A382-304CFD8D69DB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370384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7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E57131EF-9553-9A0E-786E-A35801415FD5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92898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5598086"/>
            <a:ext cx="20697954" cy="1611891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867544" y="5642951"/>
            <a:ext cx="7436579" cy="1648552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784421" y="5634463"/>
            <a:ext cx="7436579" cy="1655497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042546" y="5632476"/>
            <a:ext cx="7436579" cy="1655497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13804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Café Name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8DB08A-ADC9-448B-B796-5BDA6F01AAFE}"/>
              </a:ext>
            </a:extLst>
          </p:cNvPr>
          <p:cNvSpPr txBox="1">
            <a:spLocks/>
          </p:cNvSpPr>
          <p:nvPr/>
        </p:nvSpPr>
        <p:spPr>
          <a:xfrm>
            <a:off x="2654304" y="25123389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794596F-CCB6-4CEF-9D21-4D0120811A89}"/>
              </a:ext>
            </a:extLst>
          </p:cNvPr>
          <p:cNvSpPr txBox="1">
            <a:spLocks/>
          </p:cNvSpPr>
          <p:nvPr/>
        </p:nvSpPr>
        <p:spPr>
          <a:xfrm>
            <a:off x="10332375" y="25131898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E8DE970-051E-41A2-A87D-1E575D3AB58F}"/>
              </a:ext>
            </a:extLst>
          </p:cNvPr>
          <p:cNvSpPr txBox="1">
            <a:spLocks/>
          </p:cNvSpPr>
          <p:nvPr/>
        </p:nvSpPr>
        <p:spPr>
          <a:xfrm>
            <a:off x="17863484" y="25040647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5901BC7A-F805-4F59-A2CF-E2D3E6CC74B8}"/>
              </a:ext>
            </a:extLst>
          </p:cNvPr>
          <p:cNvSpPr txBox="1">
            <a:spLocks/>
          </p:cNvSpPr>
          <p:nvPr/>
        </p:nvSpPr>
        <p:spPr>
          <a:xfrm>
            <a:off x="25636095" y="25004517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D396D2-A02A-4AFB-A313-973B86E15C12}"/>
              </a:ext>
            </a:extLst>
          </p:cNvPr>
          <p:cNvSpPr/>
          <p:nvPr/>
        </p:nvSpPr>
        <p:spPr>
          <a:xfrm>
            <a:off x="28796262" y="24108482"/>
            <a:ext cx="9886937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52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kumimoji="0" lang="en-US" sz="3952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kumimoji="0" lang="en-US" sz="3952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658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5EC4D7-02E4-4612-B114-1D565DDCBE43}"/>
              </a:ext>
            </a:extLst>
          </p:cNvPr>
          <p:cNvSpPr txBox="1">
            <a:spLocks/>
          </p:cNvSpPr>
          <p:nvPr/>
        </p:nvSpPr>
        <p:spPr>
          <a:xfrm>
            <a:off x="2735237" y="6691283"/>
            <a:ext cx="15866305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	• 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Filterbags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Earl Grey, Chamomile Blush,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Harmonic Mint, Jasmine Citrus,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3161861-A003-491C-B8E0-6DF0297AA6EF}"/>
              </a:ext>
            </a:extLst>
          </p:cNvPr>
          <p:cNvSpPr txBox="1">
            <a:spLocks/>
          </p:cNvSpPr>
          <p:nvPr/>
        </p:nvSpPr>
        <p:spPr>
          <a:xfrm>
            <a:off x="19841705" y="6657489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B3D615CD-00BF-4A61-A9AD-2DC2278B7324}"/>
              </a:ext>
            </a:extLst>
          </p:cNvPr>
          <p:cNvSpPr txBox="1">
            <a:spLocks/>
          </p:cNvSpPr>
          <p:nvPr/>
        </p:nvSpPr>
        <p:spPr>
          <a:xfrm>
            <a:off x="25854665" y="6657489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70A3384A-E312-4484-8F61-E8549C57C3D6}"/>
              </a:ext>
            </a:extLst>
          </p:cNvPr>
          <p:cNvSpPr txBox="1">
            <a:spLocks/>
          </p:cNvSpPr>
          <p:nvPr/>
        </p:nvSpPr>
        <p:spPr>
          <a:xfrm>
            <a:off x="32051417" y="6657489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170346E-2319-427C-A998-A0DFD64033B3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41958E-F453-9825-5289-32A4C9C5C822}"/>
              </a:ext>
            </a:extLst>
          </p:cNvPr>
          <p:cNvSpPr txBox="1"/>
          <p:nvPr/>
        </p:nvSpPr>
        <p:spPr>
          <a:xfrm>
            <a:off x="-12298680" y="-685800"/>
            <a:ext cx="184731" cy="7005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466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E6F744F0-9B3A-4B0B-A6D6-65C9AF09F2ED}"/>
              </a:ext>
            </a:extLst>
          </p:cNvPr>
          <p:cNvSpPr txBox="1">
            <a:spLocks/>
          </p:cNvSpPr>
          <p:nvPr/>
        </p:nvSpPr>
        <p:spPr>
          <a:xfrm>
            <a:off x="2176740" y="17514093"/>
            <a:ext cx="15458117" cy="816763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	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Caramel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Mocha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Bean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Strawberry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Chocolaty Chip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BE8915C-AA64-49FF-95FE-07CB8DD4D84D}"/>
              </a:ext>
            </a:extLst>
          </p:cNvPr>
          <p:cNvSpPr txBox="1">
            <a:spLocks/>
          </p:cNvSpPr>
          <p:nvPr/>
        </p:nvSpPr>
        <p:spPr>
          <a:xfrm>
            <a:off x="19745697" y="18535173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C6EF94-DCC7-4C83-B964-10FDF8465CF0}"/>
              </a:ext>
            </a:extLst>
          </p:cNvPr>
          <p:cNvSpPr/>
          <p:nvPr/>
        </p:nvSpPr>
        <p:spPr>
          <a:xfrm>
            <a:off x="21918448" y="22754851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F4272AE-4386-4BA5-9C21-32F8D675567E}"/>
              </a:ext>
            </a:extLst>
          </p:cNvPr>
          <p:cNvSpPr txBox="1">
            <a:spLocks/>
          </p:cNvSpPr>
          <p:nvPr/>
        </p:nvSpPr>
        <p:spPr>
          <a:xfrm>
            <a:off x="25682749" y="18535173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568B5F-3C03-46CD-B802-2A4E70B9AC07}"/>
              </a:ext>
            </a:extLst>
          </p:cNvPr>
          <p:cNvSpPr/>
          <p:nvPr/>
        </p:nvSpPr>
        <p:spPr>
          <a:xfrm>
            <a:off x="27841552" y="22754851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D0E6199B-9478-467D-B9BE-C1DE3FD21079}"/>
              </a:ext>
            </a:extLst>
          </p:cNvPr>
          <p:cNvSpPr txBox="1">
            <a:spLocks/>
          </p:cNvSpPr>
          <p:nvPr/>
        </p:nvSpPr>
        <p:spPr>
          <a:xfrm>
            <a:off x="31846734" y="18535173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A678FB-CA0C-43A3-979A-FC4A81512AB4}"/>
              </a:ext>
            </a:extLst>
          </p:cNvPr>
          <p:cNvSpPr/>
          <p:nvPr/>
        </p:nvSpPr>
        <p:spPr>
          <a:xfrm>
            <a:off x="34014245" y="22754851"/>
            <a:ext cx="378340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9AD97F80-6E28-4DEA-A8B2-97C949238C5A}"/>
              </a:ext>
            </a:extLst>
          </p:cNvPr>
          <p:cNvSpPr txBox="1">
            <a:spLocks/>
          </p:cNvSpPr>
          <p:nvPr/>
        </p:nvSpPr>
        <p:spPr>
          <a:xfrm>
            <a:off x="2479549" y="5676884"/>
            <a:ext cx="15893394" cy="811204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Strawberry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Açaí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  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 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7C6AE5AD-B5B2-D61F-24C2-D480745B6F9C}"/>
              </a:ext>
            </a:extLst>
          </p:cNvPr>
          <p:cNvSpPr txBox="1">
            <a:spLocks/>
          </p:cNvSpPr>
          <p:nvPr/>
        </p:nvSpPr>
        <p:spPr>
          <a:xfrm>
            <a:off x="19910285" y="5702351"/>
            <a:ext cx="7436579" cy="811116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67B83560-DF36-650A-8E79-8FFC65E0F454}"/>
              </a:ext>
            </a:extLst>
          </p:cNvPr>
          <p:cNvSpPr txBox="1">
            <a:spLocks/>
          </p:cNvSpPr>
          <p:nvPr/>
        </p:nvSpPr>
        <p:spPr>
          <a:xfrm>
            <a:off x="25854665" y="5727750"/>
            <a:ext cx="7436579" cy="806118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7C5FCC7A-3E2E-2806-32BD-31836D236DFF}"/>
              </a:ext>
            </a:extLst>
          </p:cNvPr>
          <p:cNvSpPr txBox="1">
            <a:spLocks/>
          </p:cNvSpPr>
          <p:nvPr/>
        </p:nvSpPr>
        <p:spPr>
          <a:xfrm>
            <a:off x="31990457" y="5727751"/>
            <a:ext cx="7436579" cy="806117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59310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61ECF25-375E-41CD-891D-4D1DBA1DFE8D}"/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purl.org/dc/terms/"/>
    <ds:schemaRef ds:uri="http://purl.org/dc/dcmitype/"/>
    <ds:schemaRef ds:uri="73da17c4-41a6-4017-8702-a72d2d5b817f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0a440096-eb8d-40cb-bc74-6fdf4eb50ed0"/>
    <ds:schemaRef ds:uri="9e238559-ee26-4787-b8f0-cb7bf2c774e4"/>
    <ds:schemaRef ds:uri="1d8ce65e-a454-40e9-933d-4b53c22495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</TotalTime>
  <Words>550</Words>
  <Application>Microsoft Macintosh PowerPoint</Application>
  <PresentationFormat>Custom</PresentationFormat>
  <Paragraphs>120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Menu_StarbucksGreen_WPS</vt:lpstr>
      <vt:lpstr>1_Menu_StarbucksGreen_WPS</vt:lpstr>
      <vt:lpstr>2_Menu_StarbucksGreen_WPS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19</cp:revision>
  <cp:lastPrinted>2020-11-18T21:37:25Z</cp:lastPrinted>
  <dcterms:created xsi:type="dcterms:W3CDTF">2020-11-04T16:35:40Z</dcterms:created>
  <dcterms:modified xsi:type="dcterms:W3CDTF">2023-05-31T22:08:02Z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etDate">
    <vt:lpwstr>2021-10-21T20:52:22Z</vt:lpwstr>
  </property>
  <property fmtid="{D5CDD505-2E9C-101B-9397-08002B2CF9AE}" pid="5" name="MSIP_Label_1ada0a2f-b917-4d51-b0d0-d418a10c8b23_Method">
    <vt:lpwstr>Standard</vt:lpwstr>
  </property>
  <property fmtid="{D5CDD505-2E9C-101B-9397-08002B2CF9AE}" pid="6" name="MSIP_Label_1ada0a2f-b917-4d51-b0d0-d418a10c8b23_Name">
    <vt:lpwstr>1ada0a2f-b917-4d51-b0d0-d418a10c8b23</vt:lpwstr>
  </property>
  <property fmtid="{D5CDD505-2E9C-101B-9397-08002B2CF9AE}" pid="7" name="MSIP_Label_1ada0a2f-b917-4d51-b0d0-d418a10c8b23_SiteId">
    <vt:lpwstr>12a3af23-a769-4654-847f-958f3d479f4a</vt:lpwstr>
  </property>
  <property fmtid="{D5CDD505-2E9C-101B-9397-08002B2CF9AE}" pid="8" name="MSIP_Label_1ada0a2f-b917-4d51-b0d0-d418a10c8b23_ActionId">
    <vt:lpwstr>b17ec438-bdb2-4a46-8657-c53f5303dc7e</vt:lpwstr>
  </property>
  <property fmtid="{D5CDD505-2E9C-101B-9397-08002B2CF9AE}" pid="9" name="MSIP_Label_1ada0a2f-b917-4d51-b0d0-d418a10c8b23_ContentBits">
    <vt:lpwstr>0</vt:lpwstr>
  </property>
  <property fmtid="{D5CDD505-2E9C-101B-9397-08002B2CF9AE}" pid="10" name="MediaServiceImageTags">
    <vt:lpwstr/>
  </property>
</Properties>
</file>