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2" r:id="rId5"/>
    <p:sldMasterId id="2147483939" r:id="rId6"/>
  </p:sldMasterIdLst>
  <p:notesMasterIdLst>
    <p:notesMasterId r:id="rId11"/>
  </p:notesMasterIdLst>
  <p:sldIdLst>
    <p:sldId id="274" r:id="rId7"/>
    <p:sldId id="271" r:id="rId8"/>
    <p:sldId id="273" r:id="rId9"/>
    <p:sldId id="270" r:id="rId10"/>
  </p:sldIdLst>
  <p:sldSz cx="51206400" cy="288036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0249AD-6814-6027-1E61-FF674B454FFC}" name="Beth Flatley" initials="BF" userId="S::beth.flatley@advantagesolutions.net::992ceaea-a806-4c73-a042-2c439b4978f4" providerId="AD"/>
  <p188:author id="{538EEEC6-0D5C-4C40-7E5B-C2B81E7C07CD}" name="Niki Damiani" initials="ND" userId="S::niki.damiani@advantagesolutions.net::a0ec21ec-40ec-47dc-9e74-573d14d95d8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56" autoAdjust="0"/>
    <p:restoredTop sz="94837" autoAdjust="0"/>
  </p:normalViewPr>
  <p:slideViewPr>
    <p:cSldViewPr snapToGrid="0">
      <p:cViewPr>
        <p:scale>
          <a:sx n="33" d="100"/>
          <a:sy n="33" d="100"/>
        </p:scale>
        <p:origin x="1336" y="4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4.fntdata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font" Target="fonts/font3.fntdata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479E47B5-0C3A-964A-8A79-7A33C783D15A}"/>
    <pc:docChg chg="undo redo custSel modSld modMainMaster">
      <pc:chgData name="Jenny Bednarczyk" userId="7f9c8ffc-95af-4b04-92c4-fd32820764eb" providerId="ADAL" clId="{479E47B5-0C3A-964A-8A79-7A33C783D15A}" dt="2022-09-29T18:49:40.692" v="30" actId="2710"/>
      <pc:docMkLst>
        <pc:docMk/>
      </pc:docMkLst>
      <pc:sldChg chg="modSp mod">
        <pc:chgData name="Jenny Bednarczyk" userId="7f9c8ffc-95af-4b04-92c4-fd32820764eb" providerId="ADAL" clId="{479E47B5-0C3A-964A-8A79-7A33C783D15A}" dt="2022-09-29T18:49:40.692" v="30" actId="2710"/>
        <pc:sldMkLst>
          <pc:docMk/>
          <pc:sldMk cId="1545605799" sldId="271"/>
        </pc:sldMkLst>
        <pc:spChg chg="mod">
          <ac:chgData name="Jenny Bednarczyk" userId="7f9c8ffc-95af-4b04-92c4-fd32820764eb" providerId="ADAL" clId="{479E47B5-0C3A-964A-8A79-7A33C783D15A}" dt="2022-09-29T18:00:38.141" v="3"/>
          <ac:spMkLst>
            <pc:docMk/>
            <pc:sldMk cId="1545605799" sldId="271"/>
            <ac:spMk id="2" creationId="{FD58EEF5-4BFD-4A1C-A6EC-8930FEA55479}"/>
          </ac:spMkLst>
        </pc:spChg>
        <pc:spChg chg="mod">
          <ac:chgData name="Jenny Bednarczyk" userId="7f9c8ffc-95af-4b04-92c4-fd32820764eb" providerId="ADAL" clId="{479E47B5-0C3A-964A-8A79-7A33C783D15A}" dt="2022-09-29T18:49:39.505" v="28" actId="2710"/>
          <ac:spMkLst>
            <pc:docMk/>
            <pc:sldMk cId="1545605799" sldId="271"/>
            <ac:spMk id="3" creationId="{5424E0B0-D296-4E77-BE11-2AA86B7750A7}"/>
          </ac:spMkLst>
        </pc:spChg>
        <pc:spChg chg="mod">
          <ac:chgData name="Jenny Bednarczyk" userId="7f9c8ffc-95af-4b04-92c4-fd32820764eb" providerId="ADAL" clId="{479E47B5-0C3A-964A-8A79-7A33C783D15A}" dt="2022-09-29T18:49:40.187" v="29" actId="2710"/>
          <ac:spMkLst>
            <pc:docMk/>
            <pc:sldMk cId="1545605799" sldId="271"/>
            <ac:spMk id="4" creationId="{147BA357-C4F2-4DC9-964A-C057E962785E}"/>
          </ac:spMkLst>
        </pc:spChg>
        <pc:spChg chg="mod">
          <ac:chgData name="Jenny Bednarczyk" userId="7f9c8ffc-95af-4b04-92c4-fd32820764eb" providerId="ADAL" clId="{479E47B5-0C3A-964A-8A79-7A33C783D15A}" dt="2022-09-29T18:49:40.692" v="30" actId="2710"/>
          <ac:spMkLst>
            <pc:docMk/>
            <pc:sldMk cId="1545605799" sldId="271"/>
            <ac:spMk id="5" creationId="{BAA8249F-E114-4861-B361-AAC0B1D2A830}"/>
          </ac:spMkLst>
        </pc:spChg>
      </pc:sldChg>
      <pc:sldMasterChg chg="modSp mod">
        <pc:chgData name="Jenny Bednarczyk" userId="7f9c8ffc-95af-4b04-92c4-fd32820764eb" providerId="ADAL" clId="{479E47B5-0C3A-964A-8A79-7A33C783D15A}" dt="2022-09-29T18:01:35.997" v="1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479E47B5-0C3A-964A-8A79-7A33C783D15A}" dt="2022-09-29T18:01:35.997" v="1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479E47B5-0C3A-964A-8A79-7A33C783D15A}" dt="2022-09-29T18:01:51.406" v="11"/>
        <pc:sldMasterMkLst>
          <pc:docMk/>
          <pc:sldMasterMk cId="859189480" sldId="2147483932"/>
        </pc:sldMasterMkLst>
        <pc:spChg chg="mod">
          <ac:chgData name="Jenny Bednarczyk" userId="7f9c8ffc-95af-4b04-92c4-fd32820764eb" providerId="ADAL" clId="{479E47B5-0C3A-964A-8A79-7A33C783D15A}" dt="2022-09-29T18:01:51.406" v="11"/>
          <ac:spMkLst>
            <pc:docMk/>
            <pc:sldMasterMk cId="859189480" sldId="2147483932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479E47B5-0C3A-964A-8A79-7A33C783D15A}" dt="2022-09-29T18:02:02.957" v="12"/>
        <pc:sldMasterMkLst>
          <pc:docMk/>
          <pc:sldMasterMk cId="1745126514" sldId="2147483939"/>
        </pc:sldMasterMkLst>
        <pc:spChg chg="mod">
          <ac:chgData name="Jenny Bednarczyk" userId="7f9c8ffc-95af-4b04-92c4-fd32820764eb" providerId="ADAL" clId="{479E47B5-0C3A-964A-8A79-7A33C783D15A}" dt="2022-09-29T18:02:02.957" v="12"/>
          <ac:spMkLst>
            <pc:docMk/>
            <pc:sldMasterMk cId="1745126514" sldId="2147483939"/>
            <ac:spMk id="9" creationId="{49D9DE29-FE9C-40EC-8B4D-CCE5F750AD82}"/>
          </ac:spMkLst>
        </pc:spChg>
      </pc:sldMasterChg>
    </pc:docChg>
  </pc:docChgLst>
  <pc:docChgLst>
    <pc:chgData name="Jenny Bednarczyk" userId="7f9c8ffc-95af-4b04-92c4-fd32820764eb" providerId="ADAL" clId="{E3A440D0-8435-3641-93CC-25F214289A1D}"/>
    <pc:docChg chg="undo custSel modSld modMainMaster">
      <pc:chgData name="Jenny Bednarczyk" userId="7f9c8ffc-95af-4b04-92c4-fd32820764eb" providerId="ADAL" clId="{E3A440D0-8435-3641-93CC-25F214289A1D}" dt="2022-09-15T00:07:33.970" v="262" actId="1038"/>
      <pc:docMkLst>
        <pc:docMk/>
      </pc:docMkLst>
      <pc:sldChg chg="modSp mod">
        <pc:chgData name="Jenny Bednarczyk" userId="7f9c8ffc-95af-4b04-92c4-fd32820764eb" providerId="ADAL" clId="{E3A440D0-8435-3641-93CC-25F214289A1D}" dt="2022-09-15T00:07:33.970" v="262" actId="1038"/>
        <pc:sldMkLst>
          <pc:docMk/>
          <pc:sldMk cId="3244101918" sldId="270"/>
        </pc:sldMkLst>
        <pc:spChg chg="mod">
          <ac:chgData name="Jenny Bednarczyk" userId="7f9c8ffc-95af-4b04-92c4-fd32820764eb" providerId="ADAL" clId="{E3A440D0-8435-3641-93CC-25F214289A1D}" dt="2022-09-15T00:07:29.544" v="261" actId="1037"/>
          <ac:spMkLst>
            <pc:docMk/>
            <pc:sldMk cId="3244101918" sldId="270"/>
            <ac:spMk id="4" creationId="{76AFF2ED-F934-4212-8B47-735F351168F7}"/>
          </ac:spMkLst>
        </pc:spChg>
        <pc:spChg chg="mod">
          <ac:chgData name="Jenny Bednarczyk" userId="7f9c8ffc-95af-4b04-92c4-fd32820764eb" providerId="ADAL" clId="{E3A440D0-8435-3641-93CC-25F214289A1D}" dt="2022-09-15T00:07:33.970" v="262" actId="1038"/>
          <ac:spMkLst>
            <pc:docMk/>
            <pc:sldMk cId="3244101918" sldId="270"/>
            <ac:spMk id="5" creationId="{3C2917BD-DBA1-4077-AB2A-5808C4A0CECF}"/>
          </ac:spMkLst>
        </pc:spChg>
        <pc:spChg chg="mod">
          <ac:chgData name="Jenny Bednarczyk" userId="7f9c8ffc-95af-4b04-92c4-fd32820764eb" providerId="ADAL" clId="{E3A440D0-8435-3641-93CC-25F214289A1D}" dt="2022-09-13T20:15:57.588" v="54" actId="2711"/>
          <ac:spMkLst>
            <pc:docMk/>
            <pc:sldMk cId="3244101918" sldId="270"/>
            <ac:spMk id="6" creationId="{37577CAC-259D-4422-BFB7-C8228F1697A4}"/>
          </ac:spMkLst>
        </pc:spChg>
        <pc:spChg chg="mod">
          <ac:chgData name="Jenny Bednarczyk" userId="7f9c8ffc-95af-4b04-92c4-fd32820764eb" providerId="ADAL" clId="{E3A440D0-8435-3641-93CC-25F214289A1D}" dt="2022-09-13T20:15:57.588" v="54" actId="2711"/>
          <ac:spMkLst>
            <pc:docMk/>
            <pc:sldMk cId="3244101918" sldId="270"/>
            <ac:spMk id="7" creationId="{318C9CC6-85DA-4B98-A63F-ED535C068EDD}"/>
          </ac:spMkLst>
        </pc:spChg>
        <pc:spChg chg="mod">
          <ac:chgData name="Jenny Bednarczyk" userId="7f9c8ffc-95af-4b04-92c4-fd32820764eb" providerId="ADAL" clId="{E3A440D0-8435-3641-93CC-25F214289A1D}" dt="2022-09-13T20:15:57.588" v="54" actId="2711"/>
          <ac:spMkLst>
            <pc:docMk/>
            <pc:sldMk cId="3244101918" sldId="270"/>
            <ac:spMk id="8" creationId="{016A9F9E-208E-4D38-A2A1-4B71E9F9F6F9}"/>
          </ac:spMkLst>
        </pc:spChg>
        <pc:spChg chg="mod">
          <ac:chgData name="Jenny Bednarczyk" userId="7f9c8ffc-95af-4b04-92c4-fd32820764eb" providerId="ADAL" clId="{E3A440D0-8435-3641-93CC-25F214289A1D}" dt="2022-09-13T20:15:57.588" v="54" actId="2711"/>
          <ac:spMkLst>
            <pc:docMk/>
            <pc:sldMk cId="3244101918" sldId="270"/>
            <ac:spMk id="9" creationId="{191F1F9B-7756-438A-B8A1-C327618CE42F}"/>
          </ac:spMkLst>
        </pc:spChg>
        <pc:spChg chg="mod">
          <ac:chgData name="Jenny Bednarczyk" userId="7f9c8ffc-95af-4b04-92c4-fd32820764eb" providerId="ADAL" clId="{E3A440D0-8435-3641-93CC-25F214289A1D}" dt="2022-09-13T20:15:57.588" v="54" actId="2711"/>
          <ac:spMkLst>
            <pc:docMk/>
            <pc:sldMk cId="3244101918" sldId="270"/>
            <ac:spMk id="10" creationId="{F9DA51A7-9839-4500-AB7F-508F5151ABF7}"/>
          </ac:spMkLst>
        </pc:spChg>
        <pc:spChg chg="mod">
          <ac:chgData name="Jenny Bednarczyk" userId="7f9c8ffc-95af-4b04-92c4-fd32820764eb" providerId="ADAL" clId="{E3A440D0-8435-3641-93CC-25F214289A1D}" dt="2022-09-13T20:15:57.588" v="54" actId="2711"/>
          <ac:spMkLst>
            <pc:docMk/>
            <pc:sldMk cId="3244101918" sldId="270"/>
            <ac:spMk id="11" creationId="{5ACB4DB6-B8D9-45F7-9B06-ABC921B41CD1}"/>
          </ac:spMkLst>
        </pc:spChg>
      </pc:sldChg>
      <pc:sldChg chg="modSp mod">
        <pc:chgData name="Jenny Bednarczyk" userId="7f9c8ffc-95af-4b04-92c4-fd32820764eb" providerId="ADAL" clId="{E3A440D0-8435-3641-93CC-25F214289A1D}" dt="2022-09-15T00:06:59.871" v="255" actId="1038"/>
        <pc:sldMkLst>
          <pc:docMk/>
          <pc:sldMk cId="1545605799" sldId="271"/>
        </pc:sldMkLst>
        <pc:spChg chg="mod">
          <ac:chgData name="Jenny Bednarczyk" userId="7f9c8ffc-95af-4b04-92c4-fd32820764eb" providerId="ADAL" clId="{E3A440D0-8435-3641-93CC-25F214289A1D}" dt="2022-09-15T00:06:59.871" v="255" actId="1038"/>
          <ac:spMkLst>
            <pc:docMk/>
            <pc:sldMk cId="1545605799" sldId="271"/>
            <ac:spMk id="2" creationId="{FD58EEF5-4BFD-4A1C-A6EC-8930FEA55479}"/>
          </ac:spMkLst>
        </pc:spChg>
        <pc:spChg chg="mod">
          <ac:chgData name="Jenny Bednarczyk" userId="7f9c8ffc-95af-4b04-92c4-fd32820764eb" providerId="ADAL" clId="{E3A440D0-8435-3641-93CC-25F214289A1D}" dt="2022-09-15T00:05:03.964" v="232" actId="20577"/>
          <ac:spMkLst>
            <pc:docMk/>
            <pc:sldMk cId="1545605799" sldId="271"/>
            <ac:spMk id="3" creationId="{5424E0B0-D296-4E77-BE11-2AA86B7750A7}"/>
          </ac:spMkLst>
        </pc:spChg>
        <pc:spChg chg="mod">
          <ac:chgData name="Jenny Bednarczyk" userId="7f9c8ffc-95af-4b04-92c4-fd32820764eb" providerId="ADAL" clId="{E3A440D0-8435-3641-93CC-25F214289A1D}" dt="2022-09-15T00:05:06.459" v="233" actId="20577"/>
          <ac:spMkLst>
            <pc:docMk/>
            <pc:sldMk cId="1545605799" sldId="271"/>
            <ac:spMk id="4" creationId="{147BA357-C4F2-4DC9-964A-C057E962785E}"/>
          </ac:spMkLst>
        </pc:spChg>
        <pc:spChg chg="mod">
          <ac:chgData name="Jenny Bednarczyk" userId="7f9c8ffc-95af-4b04-92c4-fd32820764eb" providerId="ADAL" clId="{E3A440D0-8435-3641-93CC-25F214289A1D}" dt="2022-09-15T00:05:07.760" v="234" actId="20577"/>
          <ac:spMkLst>
            <pc:docMk/>
            <pc:sldMk cId="1545605799" sldId="271"/>
            <ac:spMk id="5" creationId="{BAA8249F-E114-4861-B361-AAC0B1D2A830}"/>
          </ac:spMkLst>
        </pc:spChg>
      </pc:sldChg>
      <pc:sldChg chg="addSp delSp modSp mod">
        <pc:chgData name="Jenny Bednarczyk" userId="7f9c8ffc-95af-4b04-92c4-fd32820764eb" providerId="ADAL" clId="{E3A440D0-8435-3641-93CC-25F214289A1D}" dt="2022-09-15T00:06:54.231" v="251" actId="1076"/>
        <pc:sldMkLst>
          <pc:docMk/>
          <pc:sldMk cId="4294468600" sldId="273"/>
        </pc:sldMkLst>
        <pc:spChg chg="mod">
          <ac:chgData name="Jenny Bednarczyk" userId="7f9c8ffc-95af-4b04-92c4-fd32820764eb" providerId="ADAL" clId="{E3A440D0-8435-3641-93CC-25F214289A1D}" dt="2022-09-15T00:06:54.231" v="251" actId="1076"/>
          <ac:spMkLst>
            <pc:docMk/>
            <pc:sldMk cId="4294468600" sldId="273"/>
            <ac:spMk id="2" creationId="{DBE0CFEB-CBB3-444A-BBE8-109EB7F46806}"/>
          </ac:spMkLst>
        </pc:spChg>
        <pc:spChg chg="mod">
          <ac:chgData name="Jenny Bednarczyk" userId="7f9c8ffc-95af-4b04-92c4-fd32820764eb" providerId="ADAL" clId="{E3A440D0-8435-3641-93CC-25F214289A1D}" dt="2022-09-15T00:06:54.231" v="251" actId="1076"/>
          <ac:spMkLst>
            <pc:docMk/>
            <pc:sldMk cId="4294468600" sldId="273"/>
            <ac:spMk id="3" creationId="{6A79FE3E-E5CC-464F-B7DA-F2F1A598C4BE}"/>
          </ac:spMkLst>
        </pc:spChg>
        <pc:spChg chg="mod">
          <ac:chgData name="Jenny Bednarczyk" userId="7f9c8ffc-95af-4b04-92c4-fd32820764eb" providerId="ADAL" clId="{E3A440D0-8435-3641-93CC-25F214289A1D}" dt="2022-09-15T00:04:13.916" v="207" actId="1038"/>
          <ac:spMkLst>
            <pc:docMk/>
            <pc:sldMk cId="4294468600" sldId="273"/>
            <ac:spMk id="4" creationId="{83B7B687-6DFD-412A-B09A-E5733751F76C}"/>
          </ac:spMkLst>
        </pc:spChg>
        <pc:spChg chg="mod">
          <ac:chgData name="Jenny Bednarczyk" userId="7f9c8ffc-95af-4b04-92c4-fd32820764eb" providerId="ADAL" clId="{E3A440D0-8435-3641-93CC-25F214289A1D}" dt="2022-09-15T00:03:35.288" v="185" actId="1035"/>
          <ac:spMkLst>
            <pc:docMk/>
            <pc:sldMk cId="4294468600" sldId="273"/>
            <ac:spMk id="5" creationId="{16E2D86D-2EB1-4601-9EE7-C9C8F131E972}"/>
          </ac:spMkLst>
        </pc:spChg>
        <pc:spChg chg="mod">
          <ac:chgData name="Jenny Bednarczyk" userId="7f9c8ffc-95af-4b04-92c4-fd32820764eb" providerId="ADAL" clId="{E3A440D0-8435-3641-93CC-25F214289A1D}" dt="2022-09-15T00:04:51.354" v="230" actId="1076"/>
          <ac:spMkLst>
            <pc:docMk/>
            <pc:sldMk cId="4294468600" sldId="273"/>
            <ac:spMk id="6" creationId="{711A96EA-1201-4F62-83EB-2BC80C5F8456}"/>
          </ac:spMkLst>
        </pc:spChg>
        <pc:spChg chg="mod">
          <ac:chgData name="Jenny Bednarczyk" userId="7f9c8ffc-95af-4b04-92c4-fd32820764eb" providerId="ADAL" clId="{E3A440D0-8435-3641-93CC-25F214289A1D}" dt="2022-09-15T00:04:13.916" v="207" actId="1038"/>
          <ac:spMkLst>
            <pc:docMk/>
            <pc:sldMk cId="4294468600" sldId="273"/>
            <ac:spMk id="7" creationId="{E44190B4-E8A2-4E94-86FD-7A7E1725EA74}"/>
          </ac:spMkLst>
        </pc:spChg>
        <pc:spChg chg="mod">
          <ac:chgData name="Jenny Bednarczyk" userId="7f9c8ffc-95af-4b04-92c4-fd32820764eb" providerId="ADAL" clId="{E3A440D0-8435-3641-93CC-25F214289A1D}" dt="2022-09-15T00:04:13.916" v="207" actId="1038"/>
          <ac:spMkLst>
            <pc:docMk/>
            <pc:sldMk cId="4294468600" sldId="273"/>
            <ac:spMk id="8" creationId="{FFC3465E-CD2F-4DB1-AFBB-55060690FD94}"/>
          </ac:spMkLst>
        </pc:spChg>
        <pc:spChg chg="add del">
          <ac:chgData name="Jenny Bednarczyk" userId="7f9c8ffc-95af-4b04-92c4-fd32820764eb" providerId="ADAL" clId="{E3A440D0-8435-3641-93CC-25F214289A1D}" dt="2022-09-12T22:52:53.589" v="15" actId="22"/>
          <ac:spMkLst>
            <pc:docMk/>
            <pc:sldMk cId="4294468600" sldId="273"/>
            <ac:spMk id="10" creationId="{68A23EF7-8E04-A240-CCB0-4DD83D9F27EB}"/>
          </ac:spMkLst>
        </pc:spChg>
        <pc:spChg chg="mod">
          <ac:chgData name="Jenny Bednarczyk" userId="7f9c8ffc-95af-4b04-92c4-fd32820764eb" providerId="ADAL" clId="{E3A440D0-8435-3641-93CC-25F214289A1D}" dt="2022-09-15T00:04:17.074" v="211" actId="1038"/>
          <ac:spMkLst>
            <pc:docMk/>
            <pc:sldMk cId="4294468600" sldId="273"/>
            <ac:spMk id="13" creationId="{84206FDC-3C65-4064-99FE-57CDF7294AEC}"/>
          </ac:spMkLst>
        </pc:spChg>
        <pc:spChg chg="mod">
          <ac:chgData name="Jenny Bednarczyk" userId="7f9c8ffc-95af-4b04-92c4-fd32820764eb" providerId="ADAL" clId="{E3A440D0-8435-3641-93CC-25F214289A1D}" dt="2022-09-15T00:04:17.074" v="211" actId="1038"/>
          <ac:spMkLst>
            <pc:docMk/>
            <pc:sldMk cId="4294468600" sldId="273"/>
            <ac:spMk id="14" creationId="{9D41486B-73C7-4370-9DAA-728C4754198D}"/>
          </ac:spMkLst>
        </pc:spChg>
        <pc:spChg chg="mod">
          <ac:chgData name="Jenny Bednarczyk" userId="7f9c8ffc-95af-4b04-92c4-fd32820764eb" providerId="ADAL" clId="{E3A440D0-8435-3641-93CC-25F214289A1D}" dt="2022-09-15T00:04:46.200" v="228" actId="1038"/>
          <ac:spMkLst>
            <pc:docMk/>
            <pc:sldMk cId="4294468600" sldId="273"/>
            <ac:spMk id="15" creationId="{A4EB1CA7-13AC-40FE-9870-49E5ECAA4BDB}"/>
          </ac:spMkLst>
        </pc:spChg>
        <pc:spChg chg="mod">
          <ac:chgData name="Jenny Bednarczyk" userId="7f9c8ffc-95af-4b04-92c4-fd32820764eb" providerId="ADAL" clId="{E3A440D0-8435-3641-93CC-25F214289A1D}" dt="2022-09-15T00:04:46.200" v="228" actId="1038"/>
          <ac:spMkLst>
            <pc:docMk/>
            <pc:sldMk cId="4294468600" sldId="273"/>
            <ac:spMk id="16" creationId="{3B61AC0B-1E48-41A1-9ECF-961010A5E4E6}"/>
          </ac:spMkLst>
        </pc:spChg>
      </pc:sldChg>
      <pc:sldChg chg="modSp mod">
        <pc:chgData name="Jenny Bednarczyk" userId="7f9c8ffc-95af-4b04-92c4-fd32820764eb" providerId="ADAL" clId="{E3A440D0-8435-3641-93CC-25F214289A1D}" dt="2022-09-13T20:15:06.424" v="45" actId="1037"/>
        <pc:sldMkLst>
          <pc:docMk/>
          <pc:sldMk cId="551288489" sldId="274"/>
        </pc:sldMkLst>
        <pc:spChg chg="mod">
          <ac:chgData name="Jenny Bednarczyk" userId="7f9c8ffc-95af-4b04-92c4-fd32820764eb" providerId="ADAL" clId="{E3A440D0-8435-3641-93CC-25F214289A1D}" dt="2022-09-13T20:14:29.826" v="22" actId="2711"/>
          <ac:spMkLst>
            <pc:docMk/>
            <pc:sldMk cId="551288489" sldId="274"/>
            <ac:spMk id="6" creationId="{5C72911E-CEFC-42B4-8C16-D8EC6A6A599C}"/>
          </ac:spMkLst>
        </pc:spChg>
        <pc:spChg chg="mod">
          <ac:chgData name="Jenny Bednarczyk" userId="7f9c8ffc-95af-4b04-92c4-fd32820764eb" providerId="ADAL" clId="{E3A440D0-8435-3641-93CC-25F214289A1D}" dt="2022-09-13T20:14:37.638" v="24" actId="1038"/>
          <ac:spMkLst>
            <pc:docMk/>
            <pc:sldMk cId="551288489" sldId="274"/>
            <ac:spMk id="7" creationId="{50426939-EAE7-4A63-A5BA-9E4817FCFCEA}"/>
          </ac:spMkLst>
        </pc:spChg>
        <pc:spChg chg="mod">
          <ac:chgData name="Jenny Bednarczyk" userId="7f9c8ffc-95af-4b04-92c4-fd32820764eb" providerId="ADAL" clId="{E3A440D0-8435-3641-93CC-25F214289A1D}" dt="2022-09-13T20:14:41.719" v="25" actId="1038"/>
          <ac:spMkLst>
            <pc:docMk/>
            <pc:sldMk cId="551288489" sldId="274"/>
            <ac:spMk id="10" creationId="{EFCA8D30-2FE2-4CB5-8D50-C2C938622018}"/>
          </ac:spMkLst>
        </pc:spChg>
        <pc:spChg chg="mod">
          <ac:chgData name="Jenny Bednarczyk" userId="7f9c8ffc-95af-4b04-92c4-fd32820764eb" providerId="ADAL" clId="{E3A440D0-8435-3641-93CC-25F214289A1D}" dt="2022-09-13T20:14:52.900" v="28" actId="1037"/>
          <ac:spMkLst>
            <pc:docMk/>
            <pc:sldMk cId="551288489" sldId="274"/>
            <ac:spMk id="11" creationId="{006C474A-C0C9-4E81-903D-DCCE69BF27B8}"/>
          </ac:spMkLst>
        </pc:spChg>
        <pc:spChg chg="mod">
          <ac:chgData name="Jenny Bednarczyk" userId="7f9c8ffc-95af-4b04-92c4-fd32820764eb" providerId="ADAL" clId="{E3A440D0-8435-3641-93CC-25F214289A1D}" dt="2022-09-13T20:14:29.826" v="22" actId="2711"/>
          <ac:spMkLst>
            <pc:docMk/>
            <pc:sldMk cId="551288489" sldId="274"/>
            <ac:spMk id="12" creationId="{7DE5AA83-7D41-4C31-9B6E-518D634A542B}"/>
          </ac:spMkLst>
        </pc:spChg>
        <pc:spChg chg="mod">
          <ac:chgData name="Jenny Bednarczyk" userId="7f9c8ffc-95af-4b04-92c4-fd32820764eb" providerId="ADAL" clId="{E3A440D0-8435-3641-93CC-25F214289A1D}" dt="2022-09-13T20:15:06.424" v="45" actId="1037"/>
          <ac:spMkLst>
            <pc:docMk/>
            <pc:sldMk cId="551288489" sldId="274"/>
            <ac:spMk id="13" creationId="{8BF766D1-AAB4-47CA-9999-D1AAEBBFFC64}"/>
          </ac:spMkLst>
        </pc:spChg>
        <pc:spChg chg="mod">
          <ac:chgData name="Jenny Bednarczyk" userId="7f9c8ffc-95af-4b04-92c4-fd32820764eb" providerId="ADAL" clId="{E3A440D0-8435-3641-93CC-25F214289A1D}" dt="2022-09-13T20:15:03.768" v="40" actId="1037"/>
          <ac:spMkLst>
            <pc:docMk/>
            <pc:sldMk cId="551288489" sldId="274"/>
            <ac:spMk id="14" creationId="{3041F5C0-4EAD-4FBB-BE6E-2D8BFFD22215}"/>
          </ac:spMkLst>
        </pc:spChg>
        <pc:spChg chg="mod">
          <ac:chgData name="Jenny Bednarczyk" userId="7f9c8ffc-95af-4b04-92c4-fd32820764eb" providerId="ADAL" clId="{E3A440D0-8435-3641-93CC-25F214289A1D}" dt="2022-09-13T20:15:01.141" v="37" actId="1037"/>
          <ac:spMkLst>
            <pc:docMk/>
            <pc:sldMk cId="551288489" sldId="274"/>
            <ac:spMk id="15" creationId="{A1589E0F-AAFF-4416-ABC9-367D686712E5}"/>
          </ac:spMkLst>
        </pc:spChg>
        <pc:spChg chg="mod">
          <ac:chgData name="Jenny Bednarczyk" userId="7f9c8ffc-95af-4b04-92c4-fd32820764eb" providerId="ADAL" clId="{E3A440D0-8435-3641-93CC-25F214289A1D}" dt="2022-09-13T20:14:29.826" v="22" actId="2711"/>
          <ac:spMkLst>
            <pc:docMk/>
            <pc:sldMk cId="551288489" sldId="274"/>
            <ac:spMk id="21" creationId="{DEF0708B-0D94-41DE-BD21-36BEA9455345}"/>
          </ac:spMkLst>
        </pc:spChg>
      </pc:sldChg>
      <pc:sldMasterChg chg="modSldLayout">
        <pc:chgData name="Jenny Bednarczyk" userId="7f9c8ffc-95af-4b04-92c4-fd32820764eb" providerId="ADAL" clId="{E3A440D0-8435-3641-93CC-25F214289A1D}" dt="2022-09-15T00:00:38.475" v="122" actId="21"/>
        <pc:sldMasterMkLst>
          <pc:docMk/>
          <pc:sldMasterMk cId="81249815" sldId="2147483686"/>
        </pc:sldMasterMkLst>
        <pc:sldLayoutChg chg="addSp delSp modSp mod">
          <pc:chgData name="Jenny Bednarczyk" userId="7f9c8ffc-95af-4b04-92c4-fd32820764eb" providerId="ADAL" clId="{E3A440D0-8435-3641-93CC-25F214289A1D}" dt="2022-09-15T00:00:38.475" v="122" actId="21"/>
          <pc:sldLayoutMkLst>
            <pc:docMk/>
            <pc:sldMasterMk cId="81249815" sldId="2147483686"/>
            <pc:sldLayoutMk cId="4015695618" sldId="2147483879"/>
          </pc:sldLayoutMkLst>
          <pc:spChg chg="add mod">
            <ac:chgData name="Jenny Bednarczyk" userId="7f9c8ffc-95af-4b04-92c4-fd32820764eb" providerId="ADAL" clId="{E3A440D0-8435-3641-93CC-25F214289A1D}" dt="2022-09-15T00:00:26.003" v="115"/>
            <ac:spMkLst>
              <pc:docMk/>
              <pc:sldMasterMk cId="81249815" sldId="2147483686"/>
              <pc:sldLayoutMk cId="4015695618" sldId="2147483879"/>
              <ac:spMk id="2" creationId="{3F4F132D-B355-1211-F5A9-DCF944F4BECF}"/>
            </ac:spMkLst>
          </pc:spChg>
          <pc:spChg chg="add mod">
            <ac:chgData name="Jenny Bednarczyk" userId="7f9c8ffc-95af-4b04-92c4-fd32820764eb" providerId="ADAL" clId="{E3A440D0-8435-3641-93CC-25F214289A1D}" dt="2022-09-15T00:00:26.003" v="115"/>
            <ac:spMkLst>
              <pc:docMk/>
              <pc:sldMasterMk cId="81249815" sldId="2147483686"/>
              <pc:sldLayoutMk cId="4015695618" sldId="2147483879"/>
              <ac:spMk id="8" creationId="{8B97170C-7641-82F8-7A28-4B6DCFC7A9F0}"/>
            </ac:spMkLst>
          </pc:spChg>
          <pc:spChg chg="add mod">
            <ac:chgData name="Jenny Bednarczyk" userId="7f9c8ffc-95af-4b04-92c4-fd32820764eb" providerId="ADAL" clId="{E3A440D0-8435-3641-93CC-25F214289A1D}" dt="2022-09-15T00:00:26.003" v="115"/>
            <ac:spMkLst>
              <pc:docMk/>
              <pc:sldMasterMk cId="81249815" sldId="2147483686"/>
              <pc:sldLayoutMk cId="4015695618" sldId="2147483879"/>
              <ac:spMk id="12" creationId="{C35BF833-FC5D-7B69-7DBD-20F75D91C85B}"/>
            </ac:spMkLst>
          </pc:spChg>
          <pc:spChg chg="add mod">
            <ac:chgData name="Jenny Bednarczyk" userId="7f9c8ffc-95af-4b04-92c4-fd32820764eb" providerId="ADAL" clId="{E3A440D0-8435-3641-93CC-25F214289A1D}" dt="2022-09-15T00:00:26.003" v="115"/>
            <ac:spMkLst>
              <pc:docMk/>
              <pc:sldMasterMk cId="81249815" sldId="2147483686"/>
              <pc:sldLayoutMk cId="4015695618" sldId="2147483879"/>
              <ac:spMk id="13" creationId="{8D62FC51-D53A-BFAD-10D3-FB74C916F003}"/>
            </ac:spMkLst>
          </pc:spChg>
          <pc:spChg chg="add mod">
            <ac:chgData name="Jenny Bednarczyk" userId="7f9c8ffc-95af-4b04-92c4-fd32820764eb" providerId="ADAL" clId="{E3A440D0-8435-3641-93CC-25F214289A1D}" dt="2022-09-15T00:00:26.003" v="115"/>
            <ac:spMkLst>
              <pc:docMk/>
              <pc:sldMasterMk cId="81249815" sldId="2147483686"/>
              <pc:sldLayoutMk cId="4015695618" sldId="2147483879"/>
              <ac:spMk id="14" creationId="{BD58F5EE-0BAB-55EB-16EA-A503ABCCA8A2}"/>
            </ac:spMkLst>
          </pc:spChg>
          <pc:spChg chg="add mod">
            <ac:chgData name="Jenny Bednarczyk" userId="7f9c8ffc-95af-4b04-92c4-fd32820764eb" providerId="ADAL" clId="{E3A440D0-8435-3641-93CC-25F214289A1D}" dt="2022-09-15T00:00:26.003" v="115"/>
            <ac:spMkLst>
              <pc:docMk/>
              <pc:sldMasterMk cId="81249815" sldId="2147483686"/>
              <pc:sldLayoutMk cId="4015695618" sldId="2147483879"/>
              <ac:spMk id="15" creationId="{5B478C5B-0F8C-5994-FF75-433EACF746EB}"/>
            </ac:spMkLst>
          </pc:spChg>
          <pc:spChg chg="add mod">
            <ac:chgData name="Jenny Bednarczyk" userId="7f9c8ffc-95af-4b04-92c4-fd32820764eb" providerId="ADAL" clId="{E3A440D0-8435-3641-93CC-25F214289A1D}" dt="2022-09-15T00:00:26.003" v="115"/>
            <ac:spMkLst>
              <pc:docMk/>
              <pc:sldMasterMk cId="81249815" sldId="2147483686"/>
              <pc:sldLayoutMk cId="4015695618" sldId="2147483879"/>
              <ac:spMk id="16" creationId="{2BA532D6-EB30-AF70-FE2E-FA47CF024BD0}"/>
            </ac:spMkLst>
          </pc:spChg>
          <pc:spChg chg="add mod">
            <ac:chgData name="Jenny Bednarczyk" userId="7f9c8ffc-95af-4b04-92c4-fd32820764eb" providerId="ADAL" clId="{E3A440D0-8435-3641-93CC-25F214289A1D}" dt="2022-09-15T00:00:26.003" v="115"/>
            <ac:spMkLst>
              <pc:docMk/>
              <pc:sldMasterMk cId="81249815" sldId="2147483686"/>
              <pc:sldLayoutMk cId="4015695618" sldId="2147483879"/>
              <ac:spMk id="17" creationId="{4883DDD0-7BCC-2668-D299-04160A9EC8C4}"/>
            </ac:spMkLst>
          </pc:spChg>
          <pc:spChg chg="add mod">
            <ac:chgData name="Jenny Bednarczyk" userId="7f9c8ffc-95af-4b04-92c4-fd32820764eb" providerId="ADAL" clId="{E3A440D0-8435-3641-93CC-25F214289A1D}" dt="2022-09-15T00:00:26.003" v="115"/>
            <ac:spMkLst>
              <pc:docMk/>
              <pc:sldMasterMk cId="81249815" sldId="2147483686"/>
              <pc:sldLayoutMk cId="4015695618" sldId="2147483879"/>
              <ac:spMk id="18" creationId="{FFEF40D4-51FF-81F7-BD42-391449402C48}"/>
            </ac:spMkLst>
          </pc:spChg>
          <pc:grpChg chg="del">
            <ac:chgData name="Jenny Bednarczyk" userId="7f9c8ffc-95af-4b04-92c4-fd32820764eb" providerId="ADAL" clId="{E3A440D0-8435-3641-93CC-25F214289A1D}" dt="2022-09-15T00:00:31.646" v="117" actId="21"/>
            <ac:grpSpMkLst>
              <pc:docMk/>
              <pc:sldMasterMk cId="81249815" sldId="2147483686"/>
              <pc:sldLayoutMk cId="4015695618" sldId="2147483879"/>
              <ac:grpSpMk id="6" creationId="{6A4EC01E-71A6-4197-B245-8577D91A370F}"/>
            </ac:grpSpMkLst>
          </pc:grpChg>
          <pc:picChg chg="del">
            <ac:chgData name="Jenny Bednarczyk" userId="7f9c8ffc-95af-4b04-92c4-fd32820764eb" providerId="ADAL" clId="{E3A440D0-8435-3641-93CC-25F214289A1D}" dt="2022-09-15T00:00:35.401" v="119" actId="21"/>
            <ac:picMkLst>
              <pc:docMk/>
              <pc:sldMasterMk cId="81249815" sldId="2147483686"/>
              <pc:sldLayoutMk cId="4015695618" sldId="2147483879"/>
              <ac:picMk id="7" creationId="{DAA84DB1-FA7D-47DE-8D1A-FFB0D3322B34}"/>
            </ac:picMkLst>
          </pc:picChg>
          <pc:picChg chg="del">
            <ac:chgData name="Jenny Bednarczyk" userId="7f9c8ffc-95af-4b04-92c4-fd32820764eb" providerId="ADAL" clId="{E3A440D0-8435-3641-93CC-25F214289A1D}" dt="2022-09-15T00:00:36.403" v="120" actId="21"/>
            <ac:picMkLst>
              <pc:docMk/>
              <pc:sldMasterMk cId="81249815" sldId="2147483686"/>
              <pc:sldLayoutMk cId="4015695618" sldId="2147483879"/>
              <ac:picMk id="9" creationId="{E3992784-75AE-475F-8F4E-9457B3421489}"/>
            </ac:picMkLst>
          </pc:picChg>
          <pc:picChg chg="del">
            <ac:chgData name="Jenny Bednarczyk" userId="7f9c8ffc-95af-4b04-92c4-fd32820764eb" providerId="ADAL" clId="{E3A440D0-8435-3641-93CC-25F214289A1D}" dt="2022-09-15T00:00:37.752" v="121" actId="21"/>
            <ac:picMkLst>
              <pc:docMk/>
              <pc:sldMasterMk cId="81249815" sldId="2147483686"/>
              <pc:sldLayoutMk cId="4015695618" sldId="2147483879"/>
              <ac:picMk id="10" creationId="{4C808E83-86DF-4F2E-8153-37D60D68E7BF}"/>
            </ac:picMkLst>
          </pc:picChg>
          <pc:picChg chg="del">
            <ac:chgData name="Jenny Bednarczyk" userId="7f9c8ffc-95af-4b04-92c4-fd32820764eb" providerId="ADAL" clId="{E3A440D0-8435-3641-93CC-25F214289A1D}" dt="2022-09-15T00:00:38.475" v="122" actId="21"/>
            <ac:picMkLst>
              <pc:docMk/>
              <pc:sldMasterMk cId="81249815" sldId="2147483686"/>
              <pc:sldLayoutMk cId="4015695618" sldId="2147483879"/>
              <ac:picMk id="11" creationId="{E5AE467E-67D0-4FCA-8F3C-7C05F2152C1D}"/>
            </ac:picMkLst>
          </pc:picChg>
          <pc:picChg chg="del">
            <ac:chgData name="Jenny Bednarczyk" userId="7f9c8ffc-95af-4b04-92c4-fd32820764eb" providerId="ADAL" clId="{E3A440D0-8435-3641-93CC-25F214289A1D}" dt="2022-09-15T00:00:34.309" v="118" actId="21"/>
            <ac:picMkLst>
              <pc:docMk/>
              <pc:sldMasterMk cId="81249815" sldId="2147483686"/>
              <pc:sldLayoutMk cId="4015695618" sldId="2147483879"/>
              <ac:picMk id="27" creationId="{6DBA84F5-28DC-4138-8F21-510E63B21AB4}"/>
            </ac:picMkLst>
          </pc:picChg>
          <pc:picChg chg="del">
            <ac:chgData name="Jenny Bednarczyk" userId="7f9c8ffc-95af-4b04-92c4-fd32820764eb" providerId="ADAL" clId="{E3A440D0-8435-3641-93CC-25F214289A1D}" dt="2022-09-15T00:00:30.961" v="116" actId="21"/>
            <ac:picMkLst>
              <pc:docMk/>
              <pc:sldMasterMk cId="81249815" sldId="2147483686"/>
              <pc:sldLayoutMk cId="4015695618" sldId="2147483879"/>
              <ac:picMk id="38" creationId="{723D6F30-4E82-402C-A7B4-7DF505EE8D19}"/>
            </ac:picMkLst>
          </pc:picChg>
        </pc:sldLayoutChg>
      </pc:sldMasterChg>
      <pc:sldMasterChg chg="modSldLayout">
        <pc:chgData name="Jenny Bednarczyk" userId="7f9c8ffc-95af-4b04-92c4-fd32820764eb" providerId="ADAL" clId="{E3A440D0-8435-3641-93CC-25F214289A1D}" dt="2022-09-15T00:05:59.039" v="248" actId="1035"/>
        <pc:sldMasterMkLst>
          <pc:docMk/>
          <pc:sldMasterMk cId="859189480" sldId="2147483932"/>
        </pc:sldMasterMkLst>
        <pc:sldLayoutChg chg="addSp delSp modSp mod">
          <pc:chgData name="Jenny Bednarczyk" userId="7f9c8ffc-95af-4b04-92c4-fd32820764eb" providerId="ADAL" clId="{E3A440D0-8435-3641-93CC-25F214289A1D}" dt="2022-09-15T00:03:22.396" v="180" actId="21"/>
          <pc:sldLayoutMkLst>
            <pc:docMk/>
            <pc:sldMasterMk cId="859189480" sldId="2147483932"/>
            <pc:sldLayoutMk cId="2981750349" sldId="2147483936"/>
          </pc:sldLayoutMkLst>
          <pc:spChg chg="add del mod">
            <ac:chgData name="Jenny Bednarczyk" userId="7f9c8ffc-95af-4b04-92c4-fd32820764eb" providerId="ADAL" clId="{E3A440D0-8435-3641-93CC-25F214289A1D}" dt="2022-09-15T00:03:17.678" v="176"/>
            <ac:spMkLst>
              <pc:docMk/>
              <pc:sldMasterMk cId="859189480" sldId="2147483932"/>
              <pc:sldLayoutMk cId="2981750349" sldId="2147483936"/>
              <ac:spMk id="2" creationId="{94986316-C3A4-9D95-6C29-EFD1AEA875F6}"/>
            </ac:spMkLst>
          </pc:spChg>
          <pc:spChg chg="add mod">
            <ac:chgData name="Jenny Bednarczyk" userId="7f9c8ffc-95af-4b04-92c4-fd32820764eb" providerId="ADAL" clId="{E3A440D0-8435-3641-93CC-25F214289A1D}" dt="2022-09-15T00:03:16.062" v="174"/>
            <ac:spMkLst>
              <pc:docMk/>
              <pc:sldMasterMk cId="859189480" sldId="2147483932"/>
              <pc:sldLayoutMk cId="2981750349" sldId="2147483936"/>
              <ac:spMk id="3" creationId="{DD0CB080-241B-213B-137D-1C3E51E62AA6}"/>
            </ac:spMkLst>
          </pc:spChg>
          <pc:spChg chg="add mod">
            <ac:chgData name="Jenny Bednarczyk" userId="7f9c8ffc-95af-4b04-92c4-fd32820764eb" providerId="ADAL" clId="{E3A440D0-8435-3641-93CC-25F214289A1D}" dt="2022-09-15T00:03:16.062" v="174"/>
            <ac:spMkLst>
              <pc:docMk/>
              <pc:sldMasterMk cId="859189480" sldId="2147483932"/>
              <pc:sldLayoutMk cId="2981750349" sldId="2147483936"/>
              <ac:spMk id="6" creationId="{3EF63953-124A-C593-FB87-0DD37AC9B3EE}"/>
            </ac:spMkLst>
          </pc:spChg>
          <pc:spChg chg="add mod">
            <ac:chgData name="Jenny Bednarczyk" userId="7f9c8ffc-95af-4b04-92c4-fd32820764eb" providerId="ADAL" clId="{E3A440D0-8435-3641-93CC-25F214289A1D}" dt="2022-09-15T00:03:16.062" v="174"/>
            <ac:spMkLst>
              <pc:docMk/>
              <pc:sldMasterMk cId="859189480" sldId="2147483932"/>
              <pc:sldLayoutMk cId="2981750349" sldId="2147483936"/>
              <ac:spMk id="7" creationId="{0DD2DF7A-C1E6-964A-CFA8-D7D04F3933C8}"/>
            </ac:spMkLst>
          </pc:spChg>
          <pc:spChg chg="add mod">
            <ac:chgData name="Jenny Bednarczyk" userId="7f9c8ffc-95af-4b04-92c4-fd32820764eb" providerId="ADAL" clId="{E3A440D0-8435-3641-93CC-25F214289A1D}" dt="2022-09-15T00:03:16.062" v="174"/>
            <ac:spMkLst>
              <pc:docMk/>
              <pc:sldMasterMk cId="859189480" sldId="2147483932"/>
              <pc:sldLayoutMk cId="2981750349" sldId="2147483936"/>
              <ac:spMk id="8" creationId="{AD901ABD-2C43-C343-3298-2906BA438206}"/>
            </ac:spMkLst>
          </pc:spChg>
          <pc:spChg chg="add mod">
            <ac:chgData name="Jenny Bednarczyk" userId="7f9c8ffc-95af-4b04-92c4-fd32820764eb" providerId="ADAL" clId="{E3A440D0-8435-3641-93CC-25F214289A1D}" dt="2022-09-15T00:03:16.062" v="174"/>
            <ac:spMkLst>
              <pc:docMk/>
              <pc:sldMasterMk cId="859189480" sldId="2147483932"/>
              <pc:sldLayoutMk cId="2981750349" sldId="2147483936"/>
              <ac:spMk id="9" creationId="{DF0E347C-5C91-885F-156F-285C7697F337}"/>
            </ac:spMkLst>
          </pc:spChg>
          <pc:spChg chg="add mod">
            <ac:chgData name="Jenny Bednarczyk" userId="7f9c8ffc-95af-4b04-92c4-fd32820764eb" providerId="ADAL" clId="{E3A440D0-8435-3641-93CC-25F214289A1D}" dt="2022-09-15T00:03:16.062" v="174"/>
            <ac:spMkLst>
              <pc:docMk/>
              <pc:sldMasterMk cId="859189480" sldId="2147483932"/>
              <pc:sldLayoutMk cId="2981750349" sldId="2147483936"/>
              <ac:spMk id="10" creationId="{B5370FFA-CF0A-6CD1-D690-4AF892332C79}"/>
            </ac:spMkLst>
          </pc:spChg>
          <pc:spChg chg="add mod">
            <ac:chgData name="Jenny Bednarczyk" userId="7f9c8ffc-95af-4b04-92c4-fd32820764eb" providerId="ADAL" clId="{E3A440D0-8435-3641-93CC-25F214289A1D}" dt="2022-09-15T00:03:16.062" v="174"/>
            <ac:spMkLst>
              <pc:docMk/>
              <pc:sldMasterMk cId="859189480" sldId="2147483932"/>
              <pc:sldLayoutMk cId="2981750349" sldId="2147483936"/>
              <ac:spMk id="12" creationId="{517721D1-EFE2-FE99-F00F-C401DAA9339D}"/>
            </ac:spMkLst>
          </pc:spChg>
          <pc:spChg chg="add mod">
            <ac:chgData name="Jenny Bednarczyk" userId="7f9c8ffc-95af-4b04-92c4-fd32820764eb" providerId="ADAL" clId="{E3A440D0-8435-3641-93CC-25F214289A1D}" dt="2022-09-15T00:03:16.062" v="174"/>
            <ac:spMkLst>
              <pc:docMk/>
              <pc:sldMasterMk cId="859189480" sldId="2147483932"/>
              <pc:sldLayoutMk cId="2981750349" sldId="2147483936"/>
              <ac:spMk id="15" creationId="{40DC141F-DC05-E925-410D-DCFF0CE6F80D}"/>
            </ac:spMkLst>
          </pc:spChg>
          <pc:grpChg chg="del">
            <ac:chgData name="Jenny Bednarczyk" userId="7f9c8ffc-95af-4b04-92c4-fd32820764eb" providerId="ADAL" clId="{E3A440D0-8435-3641-93CC-25F214289A1D}" dt="2022-09-15T00:03:21.548" v="179" actId="21"/>
            <ac:grpSpMkLst>
              <pc:docMk/>
              <pc:sldMasterMk cId="859189480" sldId="2147483932"/>
              <pc:sldLayoutMk cId="2981750349" sldId="2147483936"/>
              <ac:grpSpMk id="14" creationId="{0A010A87-234F-4125-82CE-52590BC88820}"/>
            </ac:grpSpMkLst>
          </pc:grpChg>
          <pc:grpChg chg="del">
            <ac:chgData name="Jenny Bednarczyk" userId="7f9c8ffc-95af-4b04-92c4-fd32820764eb" providerId="ADAL" clId="{E3A440D0-8435-3641-93CC-25F214289A1D}" dt="2022-09-15T00:03:19.780" v="178" actId="21"/>
            <ac:grpSpMkLst>
              <pc:docMk/>
              <pc:sldMasterMk cId="859189480" sldId="2147483932"/>
              <pc:sldLayoutMk cId="2981750349" sldId="2147483936"/>
              <ac:grpSpMk id="26" creationId="{F3E4062D-F7D9-4607-8616-01C7EC274538}"/>
            </ac:grpSpMkLst>
          </pc:grpChg>
          <pc:picChg chg="add del mod">
            <ac:chgData name="Jenny Bednarczyk" userId="7f9c8ffc-95af-4b04-92c4-fd32820764eb" providerId="ADAL" clId="{E3A440D0-8435-3641-93CC-25F214289A1D}" dt="2022-09-13T20:17:06.241" v="57"/>
            <ac:picMkLst>
              <pc:docMk/>
              <pc:sldMasterMk cId="859189480" sldId="2147483932"/>
              <pc:sldLayoutMk cId="2981750349" sldId="2147483936"/>
              <ac:picMk id="2" creationId="{3C0F443B-B90A-AF45-E53C-1BBBF2A4A7BC}"/>
            </ac:picMkLst>
          </pc:picChg>
          <pc:picChg chg="del">
            <ac:chgData name="Jenny Bednarczyk" userId="7f9c8ffc-95af-4b04-92c4-fd32820764eb" providerId="ADAL" clId="{E3A440D0-8435-3641-93CC-25F214289A1D}" dt="2022-09-13T20:16:04.751" v="55" actId="21"/>
            <ac:picMkLst>
              <pc:docMk/>
              <pc:sldMasterMk cId="859189480" sldId="2147483932"/>
              <pc:sldLayoutMk cId="2981750349" sldId="2147483936"/>
              <ac:picMk id="3" creationId="{E86FA4DC-E9B5-614A-8CDE-15DC3DA4192B}"/>
            </ac:picMkLst>
          </pc:picChg>
          <pc:picChg chg="add del mod">
            <ac:chgData name="Jenny Bednarczyk" userId="7f9c8ffc-95af-4b04-92c4-fd32820764eb" providerId="ADAL" clId="{E3A440D0-8435-3641-93CC-25F214289A1D}" dt="2022-09-15T00:03:18.850" v="177" actId="21"/>
            <ac:picMkLst>
              <pc:docMk/>
              <pc:sldMasterMk cId="859189480" sldId="2147483932"/>
              <pc:sldLayoutMk cId="2981750349" sldId="2147483936"/>
              <ac:picMk id="4" creationId="{C979A662-5892-39E1-C97B-EBC30913690B}"/>
            </ac:picMkLst>
          </pc:picChg>
          <pc:picChg chg="del">
            <ac:chgData name="Jenny Bednarczyk" userId="7f9c8ffc-95af-4b04-92c4-fd32820764eb" providerId="ADAL" clId="{E3A440D0-8435-3641-93CC-25F214289A1D}" dt="2022-09-15T00:03:22.396" v="180" actId="21"/>
            <ac:picMkLst>
              <pc:docMk/>
              <pc:sldMasterMk cId="859189480" sldId="2147483932"/>
              <pc:sldLayoutMk cId="2981750349" sldId="2147483936"/>
              <ac:picMk id="5" creationId="{D4A8B064-F439-754A-ACD9-D3D2936B1693}"/>
            </ac:picMkLst>
          </pc:picChg>
        </pc:sldLayoutChg>
        <pc:sldLayoutChg chg="addSp delSp modSp mod">
          <pc:chgData name="Jenny Bednarczyk" userId="7f9c8ffc-95af-4b04-92c4-fd32820764eb" providerId="ADAL" clId="{E3A440D0-8435-3641-93CC-25F214289A1D}" dt="2022-09-15T00:05:59.039" v="248" actId="1035"/>
          <pc:sldLayoutMkLst>
            <pc:docMk/>
            <pc:sldMasterMk cId="859189480" sldId="2147483932"/>
            <pc:sldLayoutMk cId="3418906703" sldId="2147483937"/>
          </pc:sldLayoutMkLst>
          <pc:spChg chg="add mod">
            <ac:chgData name="Jenny Bednarczyk" userId="7f9c8ffc-95af-4b04-92c4-fd32820764eb" providerId="ADAL" clId="{E3A440D0-8435-3641-93CC-25F214289A1D}" dt="2022-09-15T00:05:59.039" v="248" actId="1035"/>
            <ac:spMkLst>
              <pc:docMk/>
              <pc:sldMasterMk cId="859189480" sldId="2147483932"/>
              <pc:sldLayoutMk cId="3418906703" sldId="2147483937"/>
              <ac:spMk id="4" creationId="{D9E27902-090B-DB06-AFDD-8CDD7F4E445F}"/>
            </ac:spMkLst>
          </pc:spChg>
          <pc:spChg chg="add mod">
            <ac:chgData name="Jenny Bednarczyk" userId="7f9c8ffc-95af-4b04-92c4-fd32820764eb" providerId="ADAL" clId="{E3A440D0-8435-3641-93CC-25F214289A1D}" dt="2022-09-15T00:01:47.759" v="134" actId="1076"/>
            <ac:spMkLst>
              <pc:docMk/>
              <pc:sldMasterMk cId="859189480" sldId="2147483932"/>
              <pc:sldLayoutMk cId="3418906703" sldId="2147483937"/>
              <ac:spMk id="6" creationId="{854A1EC6-433B-4AD6-FFC3-51472469DC42}"/>
            </ac:spMkLst>
          </pc:spChg>
          <pc:spChg chg="add mod">
            <ac:chgData name="Jenny Bednarczyk" userId="7f9c8ffc-95af-4b04-92c4-fd32820764eb" providerId="ADAL" clId="{E3A440D0-8435-3641-93CC-25F214289A1D}" dt="2022-09-15T00:01:47.759" v="134" actId="1076"/>
            <ac:spMkLst>
              <pc:docMk/>
              <pc:sldMasterMk cId="859189480" sldId="2147483932"/>
              <pc:sldLayoutMk cId="3418906703" sldId="2147483937"/>
              <ac:spMk id="7" creationId="{968FFBFA-72DD-0973-4C8F-7786A5FA758B}"/>
            </ac:spMkLst>
          </pc:spChg>
          <pc:spChg chg="add mod">
            <ac:chgData name="Jenny Bednarczyk" userId="7f9c8ffc-95af-4b04-92c4-fd32820764eb" providerId="ADAL" clId="{E3A440D0-8435-3641-93CC-25F214289A1D}" dt="2022-09-15T00:01:47.759" v="134" actId="1076"/>
            <ac:spMkLst>
              <pc:docMk/>
              <pc:sldMasterMk cId="859189480" sldId="2147483932"/>
              <pc:sldLayoutMk cId="3418906703" sldId="2147483937"/>
              <ac:spMk id="8" creationId="{E4D6EE30-E70D-6BD9-BB30-45880BBF06F8}"/>
            </ac:spMkLst>
          </pc:spChg>
          <pc:grpChg chg="del">
            <ac:chgData name="Jenny Bednarczyk" userId="7f9c8ffc-95af-4b04-92c4-fd32820764eb" providerId="ADAL" clId="{E3A440D0-8435-3641-93CC-25F214289A1D}" dt="2022-09-15T00:01:50.174" v="136" actId="21"/>
            <ac:grpSpMkLst>
              <pc:docMk/>
              <pc:sldMasterMk cId="859189480" sldId="2147483932"/>
              <pc:sldLayoutMk cId="3418906703" sldId="2147483937"/>
              <ac:grpSpMk id="13" creationId="{107120E0-0D93-4B69-B3D2-2DBC181C7332}"/>
            </ac:grpSpMkLst>
          </pc:grpChg>
          <pc:picChg chg="del">
            <ac:chgData name="Jenny Bednarczyk" userId="7f9c8ffc-95af-4b04-92c4-fd32820764eb" providerId="ADAL" clId="{E3A440D0-8435-3641-93CC-25F214289A1D}" dt="2022-09-15T00:05:53.082" v="242" actId="21"/>
            <ac:picMkLst>
              <pc:docMk/>
              <pc:sldMasterMk cId="859189480" sldId="2147483932"/>
              <pc:sldLayoutMk cId="3418906703" sldId="2147483937"/>
              <ac:picMk id="2" creationId="{48BC2618-6E25-48A7-AD31-98A8CF2C0C30}"/>
            </ac:picMkLst>
          </pc:picChg>
          <pc:picChg chg="del">
            <ac:chgData name="Jenny Bednarczyk" userId="7f9c8ffc-95af-4b04-92c4-fd32820764eb" providerId="ADAL" clId="{E3A440D0-8435-3641-93CC-25F214289A1D}" dt="2022-09-15T00:01:49.264" v="135" actId="21"/>
            <ac:picMkLst>
              <pc:docMk/>
              <pc:sldMasterMk cId="859189480" sldId="2147483932"/>
              <pc:sldLayoutMk cId="3418906703" sldId="2147483937"/>
              <ac:picMk id="3" creationId="{4F87BD21-64A7-A74E-9C8F-C5913A9F86AF}"/>
            </ac:picMkLst>
          </pc:picChg>
          <pc:picChg chg="del">
            <ac:chgData name="Jenny Bednarczyk" userId="7f9c8ffc-95af-4b04-92c4-fd32820764eb" providerId="ADAL" clId="{E3A440D0-8435-3641-93CC-25F214289A1D}" dt="2022-09-15T00:05:41.130" v="235" actId="21"/>
            <ac:picMkLst>
              <pc:docMk/>
              <pc:sldMasterMk cId="859189480" sldId="2147483932"/>
              <pc:sldLayoutMk cId="3418906703" sldId="2147483937"/>
              <ac:picMk id="9" creationId="{1B6DEBDE-BDD2-4E31-8B71-D6EA5773A09C}"/>
            </ac:picMkLst>
          </pc:picChg>
        </pc:sldLayoutChg>
        <pc:sldLayoutChg chg="addSp delSp modSp mod">
          <pc:chgData name="Jenny Bednarczyk" userId="7f9c8ffc-95af-4b04-92c4-fd32820764eb" providerId="ADAL" clId="{E3A440D0-8435-3641-93CC-25F214289A1D}" dt="2022-09-15T00:02:57.384" v="172" actId="1035"/>
          <pc:sldLayoutMkLst>
            <pc:docMk/>
            <pc:sldMasterMk cId="859189480" sldId="2147483932"/>
            <pc:sldLayoutMk cId="1460212185" sldId="2147483938"/>
          </pc:sldLayoutMkLst>
          <pc:spChg chg="add del mod">
            <ac:chgData name="Jenny Bednarczyk" userId="7f9c8ffc-95af-4b04-92c4-fd32820764eb" providerId="ADAL" clId="{E3A440D0-8435-3641-93CC-25F214289A1D}" dt="2022-09-15T00:02:57.384" v="172" actId="1035"/>
            <ac:spMkLst>
              <pc:docMk/>
              <pc:sldMasterMk cId="859189480" sldId="2147483932"/>
              <pc:sldLayoutMk cId="1460212185" sldId="2147483938"/>
              <ac:spMk id="7" creationId="{EB008DFC-BC53-77F6-3945-6062470749D0}"/>
            </ac:spMkLst>
          </pc:spChg>
          <pc:spChg chg="add mod">
            <ac:chgData name="Jenny Bednarczyk" userId="7f9c8ffc-95af-4b04-92c4-fd32820764eb" providerId="ADAL" clId="{E3A440D0-8435-3641-93CC-25F214289A1D}" dt="2022-09-15T00:02:10.728" v="137"/>
            <ac:spMkLst>
              <pc:docMk/>
              <pc:sldMasterMk cId="859189480" sldId="2147483932"/>
              <pc:sldLayoutMk cId="1460212185" sldId="2147483938"/>
              <ac:spMk id="8" creationId="{400E1163-E6A4-2B51-9957-39D4FAEC5F18}"/>
            </ac:spMkLst>
          </pc:spChg>
          <pc:spChg chg="add mod">
            <ac:chgData name="Jenny Bednarczyk" userId="7f9c8ffc-95af-4b04-92c4-fd32820764eb" providerId="ADAL" clId="{E3A440D0-8435-3641-93CC-25F214289A1D}" dt="2022-09-15T00:02:10.728" v="137"/>
            <ac:spMkLst>
              <pc:docMk/>
              <pc:sldMasterMk cId="859189480" sldId="2147483932"/>
              <pc:sldLayoutMk cId="1460212185" sldId="2147483938"/>
              <ac:spMk id="9" creationId="{0D054611-86D8-FD95-D57B-1048BEF89561}"/>
            </ac:spMkLst>
          </pc:spChg>
          <pc:spChg chg="add mod">
            <ac:chgData name="Jenny Bednarczyk" userId="7f9c8ffc-95af-4b04-92c4-fd32820764eb" providerId="ADAL" clId="{E3A440D0-8435-3641-93CC-25F214289A1D}" dt="2022-09-15T00:02:10.728" v="137"/>
            <ac:spMkLst>
              <pc:docMk/>
              <pc:sldMasterMk cId="859189480" sldId="2147483932"/>
              <pc:sldLayoutMk cId="1460212185" sldId="2147483938"/>
              <ac:spMk id="10" creationId="{2DD7EE56-C1D7-F900-74DB-779D53796F2B}"/>
            </ac:spMkLst>
          </pc:spChg>
          <pc:spChg chg="add mod">
            <ac:chgData name="Jenny Bednarczyk" userId="7f9c8ffc-95af-4b04-92c4-fd32820764eb" providerId="ADAL" clId="{E3A440D0-8435-3641-93CC-25F214289A1D}" dt="2022-09-15T00:02:10.728" v="137"/>
            <ac:spMkLst>
              <pc:docMk/>
              <pc:sldMasterMk cId="859189480" sldId="2147483932"/>
              <pc:sldLayoutMk cId="1460212185" sldId="2147483938"/>
              <ac:spMk id="11" creationId="{20DA5AA2-913B-74D1-680C-228A360B0737}"/>
            </ac:spMkLst>
          </pc:spChg>
          <pc:spChg chg="add mod">
            <ac:chgData name="Jenny Bednarczyk" userId="7f9c8ffc-95af-4b04-92c4-fd32820764eb" providerId="ADAL" clId="{E3A440D0-8435-3641-93CC-25F214289A1D}" dt="2022-09-15T00:02:10.728" v="137"/>
            <ac:spMkLst>
              <pc:docMk/>
              <pc:sldMasterMk cId="859189480" sldId="2147483932"/>
              <pc:sldLayoutMk cId="1460212185" sldId="2147483938"/>
              <ac:spMk id="12" creationId="{1B7D474C-15DF-291D-B4D9-6C21F47DDB74}"/>
            </ac:spMkLst>
          </pc:spChg>
          <pc:spChg chg="add mod">
            <ac:chgData name="Jenny Bednarczyk" userId="7f9c8ffc-95af-4b04-92c4-fd32820764eb" providerId="ADAL" clId="{E3A440D0-8435-3641-93CC-25F214289A1D}" dt="2022-09-15T00:02:10.728" v="137"/>
            <ac:spMkLst>
              <pc:docMk/>
              <pc:sldMasterMk cId="859189480" sldId="2147483932"/>
              <pc:sldLayoutMk cId="1460212185" sldId="2147483938"/>
              <ac:spMk id="13" creationId="{FF3F79EF-CE75-B168-9C3E-0B361817B989}"/>
            </ac:spMkLst>
          </pc:spChg>
          <pc:spChg chg="add mod">
            <ac:chgData name="Jenny Bednarczyk" userId="7f9c8ffc-95af-4b04-92c4-fd32820764eb" providerId="ADAL" clId="{E3A440D0-8435-3641-93CC-25F214289A1D}" dt="2022-09-15T00:02:44.837" v="157" actId="1035"/>
            <ac:spMkLst>
              <pc:docMk/>
              <pc:sldMasterMk cId="859189480" sldId="2147483932"/>
              <pc:sldLayoutMk cId="1460212185" sldId="2147483938"/>
              <ac:spMk id="14" creationId="{F2E09A10-7424-CDA8-9B37-796C8BA896B8}"/>
            </ac:spMkLst>
          </pc:spChg>
          <pc:spChg chg="mod">
            <ac:chgData name="Jenny Bednarczyk" userId="7f9c8ffc-95af-4b04-92c4-fd32820764eb" providerId="ADAL" clId="{E3A440D0-8435-3641-93CC-25F214289A1D}" dt="2022-09-13T20:18:31.428" v="114" actId="1036"/>
            <ac:spMkLst>
              <pc:docMk/>
              <pc:sldMasterMk cId="859189480" sldId="2147483932"/>
              <pc:sldLayoutMk cId="1460212185" sldId="2147483938"/>
              <ac:spMk id="55" creationId="{3560F7DF-6806-F645-8BDC-3473353945CD}"/>
            </ac:spMkLst>
          </pc:spChg>
          <pc:grpChg chg="del">
            <ac:chgData name="Jenny Bednarczyk" userId="7f9c8ffc-95af-4b04-92c4-fd32820764eb" providerId="ADAL" clId="{E3A440D0-8435-3641-93CC-25F214289A1D}" dt="2022-09-15T00:02:28.978" v="142" actId="21"/>
            <ac:grpSpMkLst>
              <pc:docMk/>
              <pc:sldMasterMk cId="859189480" sldId="2147483932"/>
              <pc:sldLayoutMk cId="1460212185" sldId="2147483938"/>
              <ac:grpSpMk id="25" creationId="{EA539263-1A92-43E5-A9F5-F8992823E2EA}"/>
            </ac:grpSpMkLst>
          </pc:grpChg>
          <pc:grpChg chg="del">
            <ac:chgData name="Jenny Bednarczyk" userId="7f9c8ffc-95af-4b04-92c4-fd32820764eb" providerId="ADAL" clId="{E3A440D0-8435-3641-93CC-25F214289A1D}" dt="2022-09-15T00:02:30.534" v="143" actId="21"/>
            <ac:grpSpMkLst>
              <pc:docMk/>
              <pc:sldMasterMk cId="859189480" sldId="2147483932"/>
              <pc:sldLayoutMk cId="1460212185" sldId="2147483938"/>
              <ac:grpSpMk id="30" creationId="{F7A9684F-A267-42ED-912D-401D64BFC7CB}"/>
            </ac:grpSpMkLst>
          </pc:grpChg>
          <pc:picChg chg="del">
            <ac:chgData name="Jenny Bednarczyk" userId="7f9c8ffc-95af-4b04-92c4-fd32820764eb" providerId="ADAL" clId="{E3A440D0-8435-3641-93CC-25F214289A1D}" dt="2022-09-15T00:02:53.944" v="165" actId="21"/>
            <ac:picMkLst>
              <pc:docMk/>
              <pc:sldMasterMk cId="859189480" sldId="2147483932"/>
              <pc:sldLayoutMk cId="1460212185" sldId="2147483938"/>
              <ac:picMk id="3" creationId="{3CA64E8A-8563-396C-2AD3-70B54B6C6DCD}"/>
            </ac:picMkLst>
          </pc:picChg>
          <pc:picChg chg="del">
            <ac:chgData name="Jenny Bednarczyk" userId="7f9c8ffc-95af-4b04-92c4-fd32820764eb" providerId="ADAL" clId="{E3A440D0-8435-3641-93CC-25F214289A1D}" dt="2022-09-15T00:02:19.091" v="141" actId="21"/>
            <ac:picMkLst>
              <pc:docMk/>
              <pc:sldMasterMk cId="859189480" sldId="2147483932"/>
              <pc:sldLayoutMk cId="1460212185" sldId="2147483938"/>
              <ac:picMk id="4" creationId="{4139BD37-016A-2C05-AE13-6F14F1F79304}"/>
            </ac:picMkLst>
          </pc:picChg>
          <pc:picChg chg="del">
            <ac:chgData name="Jenny Bednarczyk" userId="7f9c8ffc-95af-4b04-92c4-fd32820764eb" providerId="ADAL" clId="{E3A440D0-8435-3641-93CC-25F214289A1D}" dt="2022-09-15T00:02:13.035" v="138" actId="21"/>
            <ac:picMkLst>
              <pc:docMk/>
              <pc:sldMasterMk cId="859189480" sldId="2147483932"/>
              <pc:sldLayoutMk cId="1460212185" sldId="2147483938"/>
              <ac:picMk id="5" creationId="{3980E0C4-AEE2-73F7-034A-D952B560147F}"/>
            </ac:picMkLst>
          </pc:picChg>
          <pc:picChg chg="del">
            <ac:chgData name="Jenny Bednarczyk" userId="7f9c8ffc-95af-4b04-92c4-fd32820764eb" providerId="ADAL" clId="{E3A440D0-8435-3641-93CC-25F214289A1D}" dt="2022-09-15T00:02:32.154" v="144" actId="21"/>
            <ac:picMkLst>
              <pc:docMk/>
              <pc:sldMasterMk cId="859189480" sldId="2147483932"/>
              <pc:sldLayoutMk cId="1460212185" sldId="2147483938"/>
              <ac:picMk id="6" creationId="{53033684-5A27-BA47-A679-C02C295DAB5E}"/>
            </ac:picMkLst>
          </pc:picChg>
          <pc:picChg chg="del">
            <ac:chgData name="Jenny Bednarczyk" userId="7f9c8ffc-95af-4b04-92c4-fd32820764eb" providerId="ADAL" clId="{E3A440D0-8435-3641-93CC-25F214289A1D}" dt="2022-09-15T00:02:40.510" v="151" actId="21"/>
            <ac:picMkLst>
              <pc:docMk/>
              <pc:sldMasterMk cId="859189480" sldId="2147483932"/>
              <pc:sldLayoutMk cId="1460212185" sldId="2147483938"/>
              <ac:picMk id="17" creationId="{CEA909EF-8B8D-4EDC-9642-CD42D0F96475}"/>
            </ac:picMkLst>
          </pc:picChg>
        </pc:sldLayoutChg>
      </pc:sldMasterChg>
      <pc:sldMasterChg chg="modSldLayout">
        <pc:chgData name="Jenny Bednarczyk" userId="7f9c8ffc-95af-4b04-92c4-fd32820764eb" providerId="ADAL" clId="{E3A440D0-8435-3641-93CC-25F214289A1D}" dt="2022-09-15T00:01:10.937" v="132" actId="21"/>
        <pc:sldMasterMkLst>
          <pc:docMk/>
          <pc:sldMasterMk cId="1745126514" sldId="2147483939"/>
        </pc:sldMasterMkLst>
        <pc:sldLayoutChg chg="addSp delSp modSp mod">
          <pc:chgData name="Jenny Bednarczyk" userId="7f9c8ffc-95af-4b04-92c4-fd32820764eb" providerId="ADAL" clId="{E3A440D0-8435-3641-93CC-25F214289A1D}" dt="2022-09-15T00:01:10.937" v="132" actId="21"/>
          <pc:sldLayoutMkLst>
            <pc:docMk/>
            <pc:sldMasterMk cId="1745126514" sldId="2147483939"/>
            <pc:sldLayoutMk cId="2774856020" sldId="2147483940"/>
          </pc:sldLayoutMkLst>
          <pc:spChg chg="add mod">
            <ac:chgData name="Jenny Bednarczyk" userId="7f9c8ffc-95af-4b04-92c4-fd32820764eb" providerId="ADAL" clId="{E3A440D0-8435-3641-93CC-25F214289A1D}" dt="2022-09-15T00:01:00.281" v="125"/>
            <ac:spMkLst>
              <pc:docMk/>
              <pc:sldMasterMk cId="1745126514" sldId="2147483939"/>
              <pc:sldLayoutMk cId="2774856020" sldId="2147483940"/>
              <ac:spMk id="8" creationId="{ACA1AF81-45B9-F55C-2C66-327F13E3828A}"/>
            </ac:spMkLst>
          </pc:spChg>
          <pc:spChg chg="add mod">
            <ac:chgData name="Jenny Bednarczyk" userId="7f9c8ffc-95af-4b04-92c4-fd32820764eb" providerId="ADAL" clId="{E3A440D0-8435-3641-93CC-25F214289A1D}" dt="2022-09-15T00:01:00.281" v="125"/>
            <ac:spMkLst>
              <pc:docMk/>
              <pc:sldMasterMk cId="1745126514" sldId="2147483939"/>
              <pc:sldLayoutMk cId="2774856020" sldId="2147483940"/>
              <ac:spMk id="12" creationId="{0166934F-4D51-64A5-5709-3F8F77CA12D4}"/>
            </ac:spMkLst>
          </pc:spChg>
          <pc:spChg chg="add mod">
            <ac:chgData name="Jenny Bednarczyk" userId="7f9c8ffc-95af-4b04-92c4-fd32820764eb" providerId="ADAL" clId="{E3A440D0-8435-3641-93CC-25F214289A1D}" dt="2022-09-15T00:01:00.281" v="125"/>
            <ac:spMkLst>
              <pc:docMk/>
              <pc:sldMasterMk cId="1745126514" sldId="2147483939"/>
              <pc:sldLayoutMk cId="2774856020" sldId="2147483940"/>
              <ac:spMk id="13" creationId="{AA4CE62F-916E-0F76-DF32-D58592B1BE3A}"/>
            </ac:spMkLst>
          </pc:spChg>
          <pc:spChg chg="add mod">
            <ac:chgData name="Jenny Bednarczyk" userId="7f9c8ffc-95af-4b04-92c4-fd32820764eb" providerId="ADAL" clId="{E3A440D0-8435-3641-93CC-25F214289A1D}" dt="2022-09-15T00:01:00.281" v="125"/>
            <ac:spMkLst>
              <pc:docMk/>
              <pc:sldMasterMk cId="1745126514" sldId="2147483939"/>
              <pc:sldLayoutMk cId="2774856020" sldId="2147483940"/>
              <ac:spMk id="14" creationId="{5611B9DC-98CA-A83D-FAEA-6B037A5AE8AF}"/>
            </ac:spMkLst>
          </pc:spChg>
          <pc:spChg chg="add mod">
            <ac:chgData name="Jenny Bednarczyk" userId="7f9c8ffc-95af-4b04-92c4-fd32820764eb" providerId="ADAL" clId="{E3A440D0-8435-3641-93CC-25F214289A1D}" dt="2022-09-15T00:01:00.281" v="125"/>
            <ac:spMkLst>
              <pc:docMk/>
              <pc:sldMasterMk cId="1745126514" sldId="2147483939"/>
              <pc:sldLayoutMk cId="2774856020" sldId="2147483940"/>
              <ac:spMk id="15" creationId="{008EB950-95E9-0D08-4B5A-21E1E398C03C}"/>
            </ac:spMkLst>
          </pc:spChg>
          <pc:spChg chg="add mod">
            <ac:chgData name="Jenny Bednarczyk" userId="7f9c8ffc-95af-4b04-92c4-fd32820764eb" providerId="ADAL" clId="{E3A440D0-8435-3641-93CC-25F214289A1D}" dt="2022-09-15T00:01:00.281" v="125"/>
            <ac:spMkLst>
              <pc:docMk/>
              <pc:sldMasterMk cId="1745126514" sldId="2147483939"/>
              <pc:sldLayoutMk cId="2774856020" sldId="2147483940"/>
              <ac:spMk id="16" creationId="{CAB0393F-900C-A4B0-F100-29780483E01A}"/>
            </ac:spMkLst>
          </pc:spChg>
          <pc:spChg chg="add mod">
            <ac:chgData name="Jenny Bednarczyk" userId="7f9c8ffc-95af-4b04-92c4-fd32820764eb" providerId="ADAL" clId="{E3A440D0-8435-3641-93CC-25F214289A1D}" dt="2022-09-15T00:01:00.281" v="125"/>
            <ac:spMkLst>
              <pc:docMk/>
              <pc:sldMasterMk cId="1745126514" sldId="2147483939"/>
              <pc:sldLayoutMk cId="2774856020" sldId="2147483940"/>
              <ac:spMk id="17" creationId="{D7427AA6-B209-F544-DD1B-3B7F84F29F1E}"/>
            </ac:spMkLst>
          </pc:spChg>
          <pc:spChg chg="add mod">
            <ac:chgData name="Jenny Bednarczyk" userId="7f9c8ffc-95af-4b04-92c4-fd32820764eb" providerId="ADAL" clId="{E3A440D0-8435-3641-93CC-25F214289A1D}" dt="2022-09-15T00:01:00.281" v="125"/>
            <ac:spMkLst>
              <pc:docMk/>
              <pc:sldMasterMk cId="1745126514" sldId="2147483939"/>
              <pc:sldLayoutMk cId="2774856020" sldId="2147483940"/>
              <ac:spMk id="18" creationId="{397268DD-47D5-C1EB-EB7F-51A0387752B8}"/>
            </ac:spMkLst>
          </pc:spChg>
          <pc:spChg chg="add mod">
            <ac:chgData name="Jenny Bednarczyk" userId="7f9c8ffc-95af-4b04-92c4-fd32820764eb" providerId="ADAL" clId="{E3A440D0-8435-3641-93CC-25F214289A1D}" dt="2022-09-15T00:01:00.281" v="125"/>
            <ac:spMkLst>
              <pc:docMk/>
              <pc:sldMasterMk cId="1745126514" sldId="2147483939"/>
              <pc:sldLayoutMk cId="2774856020" sldId="2147483940"/>
              <ac:spMk id="19" creationId="{33EC0EA7-6534-FC1E-4526-D3533EF982CE}"/>
            </ac:spMkLst>
          </pc:spChg>
          <pc:grpChg chg="del">
            <ac:chgData name="Jenny Bednarczyk" userId="7f9c8ffc-95af-4b04-92c4-fd32820764eb" providerId="ADAL" clId="{E3A440D0-8435-3641-93CC-25F214289A1D}" dt="2022-09-15T00:01:03.758" v="127" actId="21"/>
            <ac:grpSpMkLst>
              <pc:docMk/>
              <pc:sldMasterMk cId="1745126514" sldId="2147483939"/>
              <pc:sldLayoutMk cId="2774856020" sldId="2147483940"/>
              <ac:grpSpMk id="6" creationId="{6A4EC01E-71A6-4197-B245-8577D91A370F}"/>
            </ac:grpSpMkLst>
          </pc:grpChg>
          <pc:picChg chg="add del mod">
            <ac:chgData name="Jenny Bednarczyk" userId="7f9c8ffc-95af-4b04-92c4-fd32820764eb" providerId="ADAL" clId="{E3A440D0-8435-3641-93CC-25F214289A1D}" dt="2022-09-15T00:00:50.776" v="124"/>
            <ac:picMkLst>
              <pc:docMk/>
              <pc:sldMasterMk cId="1745126514" sldId="2147483939"/>
              <pc:sldLayoutMk cId="2774856020" sldId="2147483940"/>
              <ac:picMk id="2" creationId="{6612F6B4-2B30-C0F3-EC86-251868BA01C4}"/>
            </ac:picMkLst>
          </pc:picChg>
          <pc:picChg chg="del">
            <ac:chgData name="Jenny Bednarczyk" userId="7f9c8ffc-95af-4b04-92c4-fd32820764eb" providerId="ADAL" clId="{E3A440D0-8435-3641-93CC-25F214289A1D}" dt="2022-09-15T00:01:08.177" v="129" actId="21"/>
            <ac:picMkLst>
              <pc:docMk/>
              <pc:sldMasterMk cId="1745126514" sldId="2147483939"/>
              <pc:sldLayoutMk cId="2774856020" sldId="2147483940"/>
              <ac:picMk id="7" creationId="{DAA84DB1-FA7D-47DE-8D1A-FFB0D3322B34}"/>
            </ac:picMkLst>
          </pc:picChg>
          <pc:picChg chg="del">
            <ac:chgData name="Jenny Bednarczyk" userId="7f9c8ffc-95af-4b04-92c4-fd32820764eb" providerId="ADAL" clId="{E3A440D0-8435-3641-93CC-25F214289A1D}" dt="2022-09-15T00:01:09.059" v="130" actId="21"/>
            <ac:picMkLst>
              <pc:docMk/>
              <pc:sldMasterMk cId="1745126514" sldId="2147483939"/>
              <pc:sldLayoutMk cId="2774856020" sldId="2147483940"/>
              <ac:picMk id="9" creationId="{E3992784-75AE-475F-8F4E-9457B3421489}"/>
            </ac:picMkLst>
          </pc:picChg>
          <pc:picChg chg="del">
            <ac:chgData name="Jenny Bednarczyk" userId="7f9c8ffc-95af-4b04-92c4-fd32820764eb" providerId="ADAL" clId="{E3A440D0-8435-3641-93CC-25F214289A1D}" dt="2022-09-15T00:01:09.753" v="131" actId="21"/>
            <ac:picMkLst>
              <pc:docMk/>
              <pc:sldMasterMk cId="1745126514" sldId="2147483939"/>
              <pc:sldLayoutMk cId="2774856020" sldId="2147483940"/>
              <ac:picMk id="10" creationId="{4C808E83-86DF-4F2E-8153-37D60D68E7BF}"/>
            </ac:picMkLst>
          </pc:picChg>
          <pc:picChg chg="del">
            <ac:chgData name="Jenny Bednarczyk" userId="7f9c8ffc-95af-4b04-92c4-fd32820764eb" providerId="ADAL" clId="{E3A440D0-8435-3641-93CC-25F214289A1D}" dt="2022-09-15T00:01:10.937" v="132" actId="21"/>
            <ac:picMkLst>
              <pc:docMk/>
              <pc:sldMasterMk cId="1745126514" sldId="2147483939"/>
              <pc:sldLayoutMk cId="2774856020" sldId="2147483940"/>
              <ac:picMk id="11" creationId="{E5AE467E-67D0-4FCA-8F3C-7C05F2152C1D}"/>
            </ac:picMkLst>
          </pc:picChg>
          <pc:picChg chg="del">
            <ac:chgData name="Jenny Bednarczyk" userId="7f9c8ffc-95af-4b04-92c4-fd32820764eb" providerId="ADAL" clId="{E3A440D0-8435-3641-93CC-25F214289A1D}" dt="2022-09-15T00:01:05.826" v="128" actId="21"/>
            <ac:picMkLst>
              <pc:docMk/>
              <pc:sldMasterMk cId="1745126514" sldId="2147483939"/>
              <pc:sldLayoutMk cId="2774856020" sldId="2147483940"/>
              <ac:picMk id="27" creationId="{6DBA84F5-28DC-4138-8F21-510E63B21AB4}"/>
            </ac:picMkLst>
          </pc:picChg>
          <pc:picChg chg="del">
            <ac:chgData name="Jenny Bednarczyk" userId="7f9c8ffc-95af-4b04-92c4-fd32820764eb" providerId="ADAL" clId="{E3A440D0-8435-3641-93CC-25F214289A1D}" dt="2022-09-15T00:01:02.803" v="126" actId="21"/>
            <ac:picMkLst>
              <pc:docMk/>
              <pc:sldMasterMk cId="1745126514" sldId="2147483939"/>
              <pc:sldLayoutMk cId="2774856020" sldId="2147483940"/>
              <ac:picMk id="38" creationId="{723D6F30-4E82-402C-A7B4-7DF505EE8D19}"/>
            </ac:picMkLst>
          </pc:picChg>
        </pc:sldLayoutChg>
      </pc:sldMasterChg>
    </pc:docChg>
  </pc:docChgLst>
  <pc:docChgLst>
    <pc:chgData name="Niki Damiani" userId="S::niki.damiani@advantagesolutions.net::a0ec21ec-40ec-47dc-9e74-573d14d95d81" providerId="AD" clId="Web-{F444A536-1976-5E80-689E-8CA18C39E646}"/>
    <pc:docChg chg="mod">
      <pc:chgData name="Niki Damiani" userId="S::niki.damiani@advantagesolutions.net::a0ec21ec-40ec-47dc-9e74-573d14d95d81" providerId="AD" clId="Web-{F444A536-1976-5E80-689E-8CA18C39E646}" dt="2022-09-15T17:31:12.721" v="2"/>
      <pc:docMkLst>
        <pc:docMk/>
      </pc:docMkLst>
      <pc:sldChg chg="addCm modCm">
        <pc:chgData name="Niki Damiani" userId="S::niki.damiani@advantagesolutions.net::a0ec21ec-40ec-47dc-9e74-573d14d95d81" providerId="AD" clId="Web-{F444A536-1976-5E80-689E-8CA18C39E646}" dt="2022-09-15T17:31:12.721" v="2"/>
        <pc:sldMkLst>
          <pc:docMk/>
          <pc:sldMk cId="551288489" sldId="274"/>
        </pc:sldMkLst>
      </pc:sldChg>
    </pc:docChg>
  </pc:docChgLst>
  <pc:docChgLst>
    <pc:chgData name="Conrad Navarro" userId="S::conrad.navarro@advantagesolutions.net::de75ee4b-acc0-4b18-bc17-6fb516752b93" providerId="AD" clId="Web-{B13AF3B7-1AF1-43DF-8BC0-566ECD7B690C}"/>
    <pc:docChg chg="modSld">
      <pc:chgData name="Conrad Navarro" userId="S::conrad.navarro@advantagesolutions.net::de75ee4b-acc0-4b18-bc17-6fb516752b93" providerId="AD" clId="Web-{B13AF3B7-1AF1-43DF-8BC0-566ECD7B690C}" dt="2023-05-12T18:46:51.659" v="0" actId="20577"/>
      <pc:docMkLst>
        <pc:docMk/>
      </pc:docMkLst>
      <pc:sldChg chg="modSp">
        <pc:chgData name="Conrad Navarro" userId="S::conrad.navarro@advantagesolutions.net::de75ee4b-acc0-4b18-bc17-6fb516752b93" providerId="AD" clId="Web-{B13AF3B7-1AF1-43DF-8BC0-566ECD7B690C}" dt="2023-05-12T18:46:51.659" v="0" actId="20577"/>
        <pc:sldMkLst>
          <pc:docMk/>
          <pc:sldMk cId="4294468600" sldId="273"/>
        </pc:sldMkLst>
        <pc:spChg chg="mod">
          <ac:chgData name="Conrad Navarro" userId="S::conrad.navarro@advantagesolutions.net::de75ee4b-acc0-4b18-bc17-6fb516752b93" providerId="AD" clId="Web-{B13AF3B7-1AF1-43DF-8BC0-566ECD7B690C}" dt="2023-05-12T18:46:51.659" v="0" actId="20577"/>
          <ac:spMkLst>
            <pc:docMk/>
            <pc:sldMk cId="4294468600" sldId="273"/>
            <ac:spMk id="9" creationId="{CEBA5369-7706-DC05-639C-CC68A90EE83E}"/>
          </ac:spMkLst>
        </pc:spChg>
      </pc:sldChg>
    </pc:docChg>
  </pc:docChgLst>
  <pc:docChgLst>
    <pc:chgData name="Jenny Bednarczyk" userId="7f9c8ffc-95af-4b04-92c4-fd32820764eb" providerId="ADAL" clId="{8FB5E02F-01D4-2C4D-8D97-40348F413EAF}"/>
    <pc:docChg chg="undo custSel modSld">
      <pc:chgData name="Jenny Bednarczyk" userId="7f9c8ffc-95af-4b04-92c4-fd32820764eb" providerId="ADAL" clId="{8FB5E02F-01D4-2C4D-8D97-40348F413EAF}" dt="2022-09-15T22:29:36.706" v="64" actId="1076"/>
      <pc:docMkLst>
        <pc:docMk/>
      </pc:docMkLst>
      <pc:sldChg chg="modCm">
        <pc:chgData name="Jenny Bednarczyk" userId="7f9c8ffc-95af-4b04-92c4-fd32820764eb" providerId="ADAL" clId="{8FB5E02F-01D4-2C4D-8D97-40348F413EAF}" dt="2022-09-15T22:28:39.963" v="56"/>
        <pc:sldMkLst>
          <pc:docMk/>
          <pc:sldMk cId="1545605799" sldId="271"/>
        </pc:sldMkLst>
      </pc:sldChg>
      <pc:sldChg chg="modSp mod">
        <pc:chgData name="Jenny Bednarczyk" userId="7f9c8ffc-95af-4b04-92c4-fd32820764eb" providerId="ADAL" clId="{8FB5E02F-01D4-2C4D-8D97-40348F413EAF}" dt="2022-09-15T22:29:36.706" v="64" actId="1076"/>
        <pc:sldMkLst>
          <pc:docMk/>
          <pc:sldMk cId="4294468600" sldId="273"/>
        </pc:sldMkLst>
        <pc:spChg chg="mod">
          <ac:chgData name="Jenny Bednarczyk" userId="7f9c8ffc-95af-4b04-92c4-fd32820764eb" providerId="ADAL" clId="{8FB5E02F-01D4-2C4D-8D97-40348F413EAF}" dt="2022-09-15T22:29:31.435" v="60" actId="1076"/>
          <ac:spMkLst>
            <pc:docMk/>
            <pc:sldMk cId="4294468600" sldId="273"/>
            <ac:spMk id="8" creationId="{FFC3465E-CD2F-4DB1-AFBB-55060690FD94}"/>
          </ac:spMkLst>
        </pc:spChg>
        <pc:spChg chg="mod">
          <ac:chgData name="Jenny Bednarczyk" userId="7f9c8ffc-95af-4b04-92c4-fd32820764eb" providerId="ADAL" clId="{8FB5E02F-01D4-2C4D-8D97-40348F413EAF}" dt="2022-09-15T22:29:36.706" v="64" actId="1076"/>
          <ac:spMkLst>
            <pc:docMk/>
            <pc:sldMk cId="4294468600" sldId="273"/>
            <ac:spMk id="14" creationId="{9D41486B-73C7-4370-9DAA-728C4754198D}"/>
          </ac:spMkLst>
        </pc:spChg>
        <pc:spChg chg="mod">
          <ac:chgData name="Jenny Bednarczyk" userId="7f9c8ffc-95af-4b04-92c4-fd32820764eb" providerId="ADAL" clId="{8FB5E02F-01D4-2C4D-8D97-40348F413EAF}" dt="2022-09-15T22:28:04.696" v="55" actId="1076"/>
          <ac:spMkLst>
            <pc:docMk/>
            <pc:sldMk cId="4294468600" sldId="273"/>
            <ac:spMk id="16" creationId="{3B61AC0B-1E48-41A1-9ECF-961010A5E4E6}"/>
          </ac:spMkLst>
        </pc:spChg>
      </pc:sldChg>
      <pc:sldChg chg="modSp mod modCm">
        <pc:chgData name="Jenny Bednarczyk" userId="7f9c8ffc-95af-4b04-92c4-fd32820764eb" providerId="ADAL" clId="{8FB5E02F-01D4-2C4D-8D97-40348F413EAF}" dt="2022-09-15T22:28:50.002" v="58" actId="1037"/>
        <pc:sldMkLst>
          <pc:docMk/>
          <pc:sldMk cId="551288489" sldId="274"/>
        </pc:sldMkLst>
        <pc:spChg chg="mod">
          <ac:chgData name="Jenny Bednarczyk" userId="7f9c8ffc-95af-4b04-92c4-fd32820764eb" providerId="ADAL" clId="{8FB5E02F-01D4-2C4D-8D97-40348F413EAF}" dt="2022-09-15T22:28:50.002" v="58" actId="1037"/>
          <ac:spMkLst>
            <pc:docMk/>
            <pc:sldMk cId="551288489" sldId="274"/>
            <ac:spMk id="10" creationId="{EFCA8D30-2FE2-4CB5-8D50-C2C938622018}"/>
          </ac:spMkLst>
        </pc:spChg>
        <pc:spChg chg="mod">
          <ac:chgData name="Jenny Bednarczyk" userId="7f9c8ffc-95af-4b04-92c4-fd32820764eb" providerId="ADAL" clId="{8FB5E02F-01D4-2C4D-8D97-40348F413EAF}" dt="2022-09-15T22:26:52.058" v="26" actId="1076"/>
          <ac:spMkLst>
            <pc:docMk/>
            <pc:sldMk cId="551288489" sldId="274"/>
            <ac:spMk id="11" creationId="{006C474A-C0C9-4E81-903D-DCCE69BF27B8}"/>
          </ac:spMkLst>
        </pc:spChg>
        <pc:spChg chg="mod">
          <ac:chgData name="Jenny Bednarczyk" userId="7f9c8ffc-95af-4b04-92c4-fd32820764eb" providerId="ADAL" clId="{8FB5E02F-01D4-2C4D-8D97-40348F413EAF}" dt="2022-09-15T22:27:24.006" v="35" actId="1037"/>
          <ac:spMkLst>
            <pc:docMk/>
            <pc:sldMk cId="551288489" sldId="274"/>
            <ac:spMk id="12" creationId="{7DE5AA83-7D41-4C31-9B6E-518D634A542B}"/>
          </ac:spMkLst>
        </pc:spChg>
        <pc:spChg chg="mod">
          <ac:chgData name="Jenny Bednarczyk" userId="7f9c8ffc-95af-4b04-92c4-fd32820764eb" providerId="ADAL" clId="{8FB5E02F-01D4-2C4D-8D97-40348F413EAF}" dt="2022-09-15T22:27:35.340" v="41" actId="1076"/>
          <ac:spMkLst>
            <pc:docMk/>
            <pc:sldMk cId="551288489" sldId="274"/>
            <ac:spMk id="13" creationId="{8BF766D1-AAB4-47CA-9999-D1AAEBBFFC64}"/>
          </ac:spMkLst>
        </pc:spChg>
        <pc:spChg chg="mod">
          <ac:chgData name="Jenny Bednarczyk" userId="7f9c8ffc-95af-4b04-92c4-fd32820764eb" providerId="ADAL" clId="{8FB5E02F-01D4-2C4D-8D97-40348F413EAF}" dt="2022-09-15T22:27:38.065" v="43" actId="1076"/>
          <ac:spMkLst>
            <pc:docMk/>
            <pc:sldMk cId="551288489" sldId="274"/>
            <ac:spMk id="14" creationId="{3041F5C0-4EAD-4FBB-BE6E-2D8BFFD22215}"/>
          </ac:spMkLst>
        </pc:spChg>
        <pc:spChg chg="mod">
          <ac:chgData name="Jenny Bednarczyk" userId="7f9c8ffc-95af-4b04-92c4-fd32820764eb" providerId="ADAL" clId="{8FB5E02F-01D4-2C4D-8D97-40348F413EAF}" dt="2022-09-15T22:27:12.733" v="30" actId="1037"/>
          <ac:spMkLst>
            <pc:docMk/>
            <pc:sldMk cId="551288489" sldId="274"/>
            <ac:spMk id="15" creationId="{A1589E0F-AAFF-4416-ABC9-367D686712E5}"/>
          </ac:spMkLst>
        </pc:spChg>
      </pc:sldChg>
    </pc:docChg>
  </pc:docChgLst>
  <pc:docChgLst>
    <pc:chgData name="Jenny Bednarczyk" userId="7f9c8ffc-95af-4b04-92c4-fd32820764eb" providerId="ADAL" clId="{45EF582E-B377-2144-8E40-BBA010D93B0D}"/>
    <pc:docChg chg="modMainMaster">
      <pc:chgData name="Jenny Bednarczyk" userId="7f9c8ffc-95af-4b04-92c4-fd32820764eb" providerId="ADAL" clId="{45EF582E-B377-2144-8E40-BBA010D93B0D}" dt="2023-05-17T16:59:48.061" v="2" actId="20577"/>
      <pc:docMkLst>
        <pc:docMk/>
      </pc:docMkLst>
      <pc:sldMasterChg chg="modSp mod">
        <pc:chgData name="Jenny Bednarczyk" userId="7f9c8ffc-95af-4b04-92c4-fd32820764eb" providerId="ADAL" clId="{45EF582E-B377-2144-8E40-BBA010D93B0D}" dt="2023-05-17T16:59:29.129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45EF582E-B377-2144-8E40-BBA010D93B0D}" dt="2023-05-17T16:59:29.129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45EF582E-B377-2144-8E40-BBA010D93B0D}" dt="2023-05-17T16:59:39.338" v="1" actId="20577"/>
        <pc:sldMasterMkLst>
          <pc:docMk/>
          <pc:sldMasterMk cId="859189480" sldId="2147483932"/>
        </pc:sldMasterMkLst>
        <pc:spChg chg="mod">
          <ac:chgData name="Jenny Bednarczyk" userId="7f9c8ffc-95af-4b04-92c4-fd32820764eb" providerId="ADAL" clId="{45EF582E-B377-2144-8E40-BBA010D93B0D}" dt="2023-05-17T16:59:39.338" v="1" actId="20577"/>
          <ac:spMkLst>
            <pc:docMk/>
            <pc:sldMasterMk cId="859189480" sldId="2147483932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45EF582E-B377-2144-8E40-BBA010D93B0D}" dt="2023-05-17T16:59:48.061" v="2" actId="20577"/>
        <pc:sldMasterMkLst>
          <pc:docMk/>
          <pc:sldMasterMk cId="1745126514" sldId="2147483939"/>
        </pc:sldMasterMkLst>
        <pc:spChg chg="mod">
          <ac:chgData name="Jenny Bednarczyk" userId="7f9c8ffc-95af-4b04-92c4-fd32820764eb" providerId="ADAL" clId="{45EF582E-B377-2144-8E40-BBA010D93B0D}" dt="2023-05-17T16:59:48.061" v="2" actId="20577"/>
          <ac:spMkLst>
            <pc:docMk/>
            <pc:sldMasterMk cId="1745126514" sldId="2147483939"/>
            <ac:spMk id="9" creationId="{49D9DE29-FE9C-40EC-8B4D-CCE5F750AD82}"/>
          </ac:spMkLst>
        </pc:spChg>
      </pc:sldMasterChg>
    </pc:docChg>
  </pc:docChgLst>
  <pc:docChgLst>
    <pc:chgData name="Beth Flatley" userId="992ceaea-a806-4c73-a042-2c439b4978f4" providerId="ADAL" clId="{9F2D7F8E-1407-1A4D-A35D-EE3F8E3E73ED}"/>
    <pc:docChg chg="">
      <pc:chgData name="Beth Flatley" userId="992ceaea-a806-4c73-a042-2c439b4978f4" providerId="ADAL" clId="{9F2D7F8E-1407-1A4D-A35D-EE3F8E3E73ED}" dt="2022-09-15T16:05:43.208" v="0"/>
      <pc:docMkLst>
        <pc:docMk/>
      </pc:docMkLst>
      <pc:sldChg chg="addCm">
        <pc:chgData name="Beth Flatley" userId="992ceaea-a806-4c73-a042-2c439b4978f4" providerId="ADAL" clId="{9F2D7F8E-1407-1A4D-A35D-EE3F8E3E73ED}" dt="2022-09-15T16:05:43.208" v="0"/>
        <pc:sldMkLst>
          <pc:docMk/>
          <pc:sldMk cId="1545605799" sldId="27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7156A-A0F9-2E44-AB3F-B594AC40138A}" type="datetimeFigureOut">
              <a:rPr lang="en-US" smtClean="0"/>
              <a:t>5/17/23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43616-1BF6-EB48-8A44-CE1C5B386C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719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43616-1BF6-EB48-8A44-CE1C5B386C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771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943616-1BF6-EB48-8A44-CE1C5B386C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920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94184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428068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4F132D-B355-1211-F5A9-DCF944F4BECF}"/>
              </a:ext>
            </a:extLst>
          </p:cNvPr>
          <p:cNvSpPr/>
          <p:nvPr userDrawn="1"/>
        </p:nvSpPr>
        <p:spPr>
          <a:xfrm>
            <a:off x="2596896" y="3871838"/>
            <a:ext cx="14646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97170C-7641-82F8-7A28-4B6DCFC7A9F0}"/>
              </a:ext>
            </a:extLst>
          </p:cNvPr>
          <p:cNvSpPr/>
          <p:nvPr userDrawn="1"/>
        </p:nvSpPr>
        <p:spPr>
          <a:xfrm>
            <a:off x="21146395" y="3964171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5BF833-FC5D-7B69-7DBD-20F75D91C85B}"/>
              </a:ext>
            </a:extLst>
          </p:cNvPr>
          <p:cNvSpPr/>
          <p:nvPr userDrawn="1"/>
        </p:nvSpPr>
        <p:spPr>
          <a:xfrm>
            <a:off x="25943519" y="3964171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D62FC51-D53A-BFAD-10D3-FB74C916F003}"/>
              </a:ext>
            </a:extLst>
          </p:cNvPr>
          <p:cNvSpPr/>
          <p:nvPr userDrawn="1"/>
        </p:nvSpPr>
        <p:spPr>
          <a:xfrm>
            <a:off x="33199031" y="3964172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58F5EE-0BAB-55EB-16EA-A503ABCCA8A2}"/>
              </a:ext>
            </a:extLst>
          </p:cNvPr>
          <p:cNvSpPr/>
          <p:nvPr userDrawn="1"/>
        </p:nvSpPr>
        <p:spPr>
          <a:xfrm>
            <a:off x="2600406" y="22617160"/>
            <a:ext cx="125855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478C5B-0F8C-5994-FF75-433EACF746EB}"/>
              </a:ext>
            </a:extLst>
          </p:cNvPr>
          <p:cNvSpPr/>
          <p:nvPr userDrawn="1"/>
        </p:nvSpPr>
        <p:spPr>
          <a:xfrm>
            <a:off x="2623265" y="24197117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A532D6-EB30-AF70-FE2E-FA47CF024BD0}"/>
              </a:ext>
            </a:extLst>
          </p:cNvPr>
          <p:cNvSpPr/>
          <p:nvPr userDrawn="1"/>
        </p:nvSpPr>
        <p:spPr>
          <a:xfrm>
            <a:off x="17831999" y="24197117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883DDD0-7BCC-2668-D299-04160A9EC8C4}"/>
              </a:ext>
            </a:extLst>
          </p:cNvPr>
          <p:cNvSpPr/>
          <p:nvPr userDrawn="1"/>
        </p:nvSpPr>
        <p:spPr>
          <a:xfrm>
            <a:off x="10175534" y="24228821"/>
            <a:ext cx="4983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EF40D4-51FF-81F7-BD42-391449402C48}"/>
              </a:ext>
            </a:extLst>
          </p:cNvPr>
          <p:cNvSpPr/>
          <p:nvPr userDrawn="1"/>
        </p:nvSpPr>
        <p:spPr>
          <a:xfrm>
            <a:off x="25385430" y="24228821"/>
            <a:ext cx="6625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NON-DAIRY</a:t>
            </a:r>
          </a:p>
        </p:txBody>
      </p:sp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31648"/>
          <a:stretch/>
        </p:blipFill>
        <p:spPr>
          <a:xfrm>
            <a:off x="39049182" y="6750228"/>
            <a:ext cx="11307051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Chai Tea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E27902-090B-DB06-AFDD-8CDD7F4E445F}"/>
              </a:ext>
            </a:extLst>
          </p:cNvPr>
          <p:cNvSpPr/>
          <p:nvPr userDrawn="1"/>
        </p:nvSpPr>
        <p:spPr>
          <a:xfrm>
            <a:off x="2596896" y="4844516"/>
            <a:ext cx="1457899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i="0" spc="190" baseline="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7000" b="1" i="0" spc="190" baseline="3000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i="0" spc="190" baseline="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4A1EC6-433B-4AD6-FFC3-51472469DC42}"/>
              </a:ext>
            </a:extLst>
          </p:cNvPr>
          <p:cNvSpPr/>
          <p:nvPr userDrawn="1"/>
        </p:nvSpPr>
        <p:spPr>
          <a:xfrm>
            <a:off x="21146395" y="4913285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68FFBFA-72DD-0973-4C8F-7786A5FA758B}"/>
              </a:ext>
            </a:extLst>
          </p:cNvPr>
          <p:cNvSpPr/>
          <p:nvPr userDrawn="1"/>
        </p:nvSpPr>
        <p:spPr>
          <a:xfrm>
            <a:off x="25943519" y="4913285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D6EE30-E70D-6BD9-BB30-45880BBF06F8}"/>
              </a:ext>
            </a:extLst>
          </p:cNvPr>
          <p:cNvSpPr/>
          <p:nvPr userDrawn="1"/>
        </p:nvSpPr>
        <p:spPr>
          <a:xfrm>
            <a:off x="33199031" y="4913286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341890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 dirty="0"/>
                <a:t>Caramel Frappuccino</a:t>
              </a:r>
            </a:p>
            <a:p>
              <a:pPr lvl="0"/>
              <a:r>
                <a:rPr lang="en-US" dirty="0"/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23495" y="17502707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19" name="Picture 18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CD595CBE-57EA-4CAF-8B10-60563B0AAC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8973" t="40561" r="79539" b="56410"/>
          <a:stretch/>
        </p:blipFill>
        <p:spPr>
          <a:xfrm>
            <a:off x="9715500" y="14464587"/>
            <a:ext cx="762000" cy="108021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B008DFC-BC53-77F6-3945-6062470749D0}"/>
              </a:ext>
            </a:extLst>
          </p:cNvPr>
          <p:cNvSpPr/>
          <p:nvPr userDrawn="1"/>
        </p:nvSpPr>
        <p:spPr>
          <a:xfrm>
            <a:off x="2594865" y="4230013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0E1163-E6A4-2B51-9957-39D4FAEC5F18}"/>
              </a:ext>
            </a:extLst>
          </p:cNvPr>
          <p:cNvSpPr/>
          <p:nvPr userDrawn="1"/>
        </p:nvSpPr>
        <p:spPr>
          <a:xfrm>
            <a:off x="21253764" y="425959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D054611-86D8-FD95-D57B-1048BEF89561}"/>
              </a:ext>
            </a:extLst>
          </p:cNvPr>
          <p:cNvSpPr/>
          <p:nvPr userDrawn="1"/>
        </p:nvSpPr>
        <p:spPr>
          <a:xfrm>
            <a:off x="26050888" y="425959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D7EE56-C1D7-F900-74DB-779D53796F2B}"/>
              </a:ext>
            </a:extLst>
          </p:cNvPr>
          <p:cNvSpPr/>
          <p:nvPr userDrawn="1"/>
        </p:nvSpPr>
        <p:spPr>
          <a:xfrm>
            <a:off x="33306400" y="425959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DA5AA2-913B-74D1-680C-228A360B0737}"/>
              </a:ext>
            </a:extLst>
          </p:cNvPr>
          <p:cNvSpPr/>
          <p:nvPr userDrawn="1"/>
        </p:nvSpPr>
        <p:spPr>
          <a:xfrm>
            <a:off x="21253764" y="1585446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B7D474C-15DF-291D-B4D9-6C21F47DDB74}"/>
              </a:ext>
            </a:extLst>
          </p:cNvPr>
          <p:cNvSpPr/>
          <p:nvPr userDrawn="1"/>
        </p:nvSpPr>
        <p:spPr>
          <a:xfrm>
            <a:off x="26050888" y="1585446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F3F79EF-CE75-B168-9C3E-0B361817B989}"/>
              </a:ext>
            </a:extLst>
          </p:cNvPr>
          <p:cNvSpPr/>
          <p:nvPr userDrawn="1"/>
        </p:nvSpPr>
        <p:spPr>
          <a:xfrm>
            <a:off x="33306400" y="1585446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E09A10-7424-CDA8-9B37-796C8BA896B8}"/>
              </a:ext>
            </a:extLst>
          </p:cNvPr>
          <p:cNvSpPr/>
          <p:nvPr userDrawn="1"/>
        </p:nvSpPr>
        <p:spPr>
          <a:xfrm>
            <a:off x="2594865" y="15790467"/>
            <a:ext cx="7766100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7000" b="1" kern="1200" spc="19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44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</p:spTree>
    <p:extLst>
      <p:ext uri="{BB962C8B-B14F-4D97-AF65-F5344CB8AC3E}">
        <p14:creationId xmlns:p14="http://schemas.microsoft.com/office/powerpoint/2010/main" val="146021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9294792" y="6843176"/>
            <a:ext cx="10138111" cy="1352889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868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294792" y="20372067"/>
            <a:ext cx="1013811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Drink Name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D0CB080-241B-213B-137D-1C3E51E62AA6}"/>
              </a:ext>
            </a:extLst>
          </p:cNvPr>
          <p:cNvSpPr/>
          <p:nvPr userDrawn="1"/>
        </p:nvSpPr>
        <p:spPr>
          <a:xfrm>
            <a:off x="2596896" y="4626431"/>
            <a:ext cx="579325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  <a:endParaRPr lang="en-US" sz="7000" b="1" kern="1200" spc="190" baseline="30000" dirty="0">
              <a:solidFill>
                <a:schemeClr val="bg1"/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EF63953-124A-C593-FB87-0DD37AC9B3EE}"/>
              </a:ext>
            </a:extLst>
          </p:cNvPr>
          <p:cNvSpPr/>
          <p:nvPr userDrawn="1"/>
        </p:nvSpPr>
        <p:spPr>
          <a:xfrm>
            <a:off x="2596896" y="14692756"/>
            <a:ext cx="823956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DD2DF7A-C1E6-964A-CFA8-D7D04F3933C8}"/>
              </a:ext>
            </a:extLst>
          </p:cNvPr>
          <p:cNvSpPr/>
          <p:nvPr userDrawn="1"/>
        </p:nvSpPr>
        <p:spPr>
          <a:xfrm>
            <a:off x="21253764" y="466091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D901ABD-2C43-C343-3298-2906BA438206}"/>
              </a:ext>
            </a:extLst>
          </p:cNvPr>
          <p:cNvSpPr/>
          <p:nvPr userDrawn="1"/>
        </p:nvSpPr>
        <p:spPr>
          <a:xfrm>
            <a:off x="26050888" y="466091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0E347C-5C91-885F-156F-285C7697F337}"/>
              </a:ext>
            </a:extLst>
          </p:cNvPr>
          <p:cNvSpPr/>
          <p:nvPr userDrawn="1"/>
        </p:nvSpPr>
        <p:spPr>
          <a:xfrm>
            <a:off x="33001600" y="466091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370FFA-CF0A-6CD1-D690-4AF892332C79}"/>
              </a:ext>
            </a:extLst>
          </p:cNvPr>
          <p:cNvSpPr/>
          <p:nvPr userDrawn="1"/>
        </p:nvSpPr>
        <p:spPr>
          <a:xfrm>
            <a:off x="21253764" y="1478622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7721D1-EFE2-FE99-F00F-C401DAA9339D}"/>
              </a:ext>
            </a:extLst>
          </p:cNvPr>
          <p:cNvSpPr/>
          <p:nvPr userDrawn="1"/>
        </p:nvSpPr>
        <p:spPr>
          <a:xfrm>
            <a:off x="26050888" y="1478622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0DC141F-DC05-E925-410D-DCFF0CE6F80D}"/>
              </a:ext>
            </a:extLst>
          </p:cNvPr>
          <p:cNvSpPr/>
          <p:nvPr userDrawn="1"/>
        </p:nvSpPr>
        <p:spPr>
          <a:xfrm>
            <a:off x="33001600" y="1478622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2981750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94184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428068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A1AF81-45B9-F55C-2C66-327F13E3828A}"/>
              </a:ext>
            </a:extLst>
          </p:cNvPr>
          <p:cNvSpPr/>
          <p:nvPr userDrawn="1"/>
        </p:nvSpPr>
        <p:spPr>
          <a:xfrm>
            <a:off x="2596896" y="3871838"/>
            <a:ext cx="14646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66934F-4D51-64A5-5709-3F8F77CA12D4}"/>
              </a:ext>
            </a:extLst>
          </p:cNvPr>
          <p:cNvSpPr/>
          <p:nvPr userDrawn="1"/>
        </p:nvSpPr>
        <p:spPr>
          <a:xfrm>
            <a:off x="21146395" y="3964171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4CE62F-916E-0F76-DF32-D58592B1BE3A}"/>
              </a:ext>
            </a:extLst>
          </p:cNvPr>
          <p:cNvSpPr/>
          <p:nvPr userDrawn="1"/>
        </p:nvSpPr>
        <p:spPr>
          <a:xfrm>
            <a:off x="25943519" y="3964171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11B9DC-98CA-A83D-FAEA-6B037A5AE8AF}"/>
              </a:ext>
            </a:extLst>
          </p:cNvPr>
          <p:cNvSpPr/>
          <p:nvPr userDrawn="1"/>
        </p:nvSpPr>
        <p:spPr>
          <a:xfrm>
            <a:off x="33199031" y="3964172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8EB950-95E9-0D08-4B5A-21E1E398C03C}"/>
              </a:ext>
            </a:extLst>
          </p:cNvPr>
          <p:cNvSpPr/>
          <p:nvPr userDrawn="1"/>
        </p:nvSpPr>
        <p:spPr>
          <a:xfrm>
            <a:off x="2600406" y="22617160"/>
            <a:ext cx="125855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 dirty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AB0393F-900C-A4B0-F100-29780483E01A}"/>
              </a:ext>
            </a:extLst>
          </p:cNvPr>
          <p:cNvSpPr/>
          <p:nvPr userDrawn="1"/>
        </p:nvSpPr>
        <p:spPr>
          <a:xfrm>
            <a:off x="2623265" y="24197117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7427AA6-B209-F544-DD1B-3B7F84F29F1E}"/>
              </a:ext>
            </a:extLst>
          </p:cNvPr>
          <p:cNvSpPr/>
          <p:nvPr userDrawn="1"/>
        </p:nvSpPr>
        <p:spPr>
          <a:xfrm>
            <a:off x="17831999" y="24197117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268DD-47D5-C1EB-EB7F-51A0387752B8}"/>
              </a:ext>
            </a:extLst>
          </p:cNvPr>
          <p:cNvSpPr/>
          <p:nvPr userDrawn="1"/>
        </p:nvSpPr>
        <p:spPr>
          <a:xfrm>
            <a:off x="10175534" y="24228821"/>
            <a:ext cx="4983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3EC0EA7-6534-FC1E-4526-D3533EF982CE}"/>
              </a:ext>
            </a:extLst>
          </p:cNvPr>
          <p:cNvSpPr/>
          <p:nvPr userDrawn="1"/>
        </p:nvSpPr>
        <p:spPr>
          <a:xfrm>
            <a:off x="25385430" y="24228821"/>
            <a:ext cx="6625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NON-DAIRY</a:t>
            </a:r>
          </a:p>
        </p:txBody>
      </p:sp>
    </p:spTree>
    <p:extLst>
      <p:ext uri="{BB962C8B-B14F-4D97-AF65-F5344CB8AC3E}">
        <p14:creationId xmlns:p14="http://schemas.microsoft.com/office/powerpoint/2010/main" val="27748560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5658747D-06F0-4526-B96F-3DBA9917E2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19231"/>
          <a:stretch/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:a16="http://schemas.microsoft.com/office/drawing/2014/main" id="{35BCFE7D-99ED-42CA-8180-2BF1AEC7FCB2}"/>
              </a:ext>
            </a:extLst>
          </p:cNvPr>
          <p:cNvSpPr/>
          <p:nvPr userDrawn="1"/>
        </p:nvSpPr>
        <p:spPr>
          <a:xfrm flipH="1">
            <a:off x="31089600" y="12640705"/>
            <a:ext cx="20116800" cy="16162895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5658747D-06F0-4526-B96F-3DBA9917E2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b="19231"/>
          <a:stretch/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:a16="http://schemas.microsoft.com/office/drawing/2014/main" id="{35BCFE7D-99ED-42CA-8180-2BF1AEC7FCB2}"/>
              </a:ext>
            </a:extLst>
          </p:cNvPr>
          <p:cNvSpPr/>
          <p:nvPr userDrawn="1"/>
        </p:nvSpPr>
        <p:spPr>
          <a:xfrm flipH="1">
            <a:off x="31089600" y="12640705"/>
            <a:ext cx="20116800" cy="16162895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5918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6" r:id="rId3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5658747D-06F0-4526-B96F-3DBA9917E2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19231"/>
          <a:stretch/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:a16="http://schemas.microsoft.com/office/drawing/2014/main" id="{35BCFE7D-99ED-42CA-8180-2BF1AEC7FCB2}"/>
              </a:ext>
            </a:extLst>
          </p:cNvPr>
          <p:cNvSpPr/>
          <p:nvPr userDrawn="1"/>
        </p:nvSpPr>
        <p:spPr>
          <a:xfrm flipH="1">
            <a:off x="31089600" y="12640705"/>
            <a:ext cx="20116800" cy="16162895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1745126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C72911E-CEFC-42B4-8C16-D8EC6A6A599C}"/>
              </a:ext>
            </a:extLst>
          </p:cNvPr>
          <p:cNvSpPr txBox="1">
            <a:spLocks/>
          </p:cNvSpPr>
          <p:nvPr/>
        </p:nvSpPr>
        <p:spPr>
          <a:xfrm>
            <a:off x="2651657" y="5483786"/>
            <a:ext cx="20697954" cy="1632465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Latte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Cappuccino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Caffè Mocha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Caramel Macchiato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White Chocolate Mocha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Iced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Coffee	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Cold Brew with Cold Foam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Salted Caramel Cream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Nitro Cold Brew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Freshly Brewed Coffee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kumimoji="0" lang="en-US" sz="40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Decaf</a:t>
            </a: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Hot Chocolate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50426939-EAE7-4A63-A5BA-9E4817FCFCEA}"/>
              </a:ext>
            </a:extLst>
          </p:cNvPr>
          <p:cNvSpPr txBox="1">
            <a:spLocks/>
          </p:cNvSpPr>
          <p:nvPr/>
        </p:nvSpPr>
        <p:spPr>
          <a:xfrm>
            <a:off x="19936124" y="5528651"/>
            <a:ext cx="7436579" cy="1627978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FCA8D30-2FE2-4CB5-8D50-C2C938622018}"/>
              </a:ext>
            </a:extLst>
          </p:cNvPr>
          <p:cNvSpPr txBox="1">
            <a:spLocks/>
          </p:cNvSpPr>
          <p:nvPr/>
        </p:nvSpPr>
        <p:spPr>
          <a:xfrm>
            <a:off x="25875861" y="5523973"/>
            <a:ext cx="7436579" cy="1632465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06C474A-C0C9-4E81-903D-DCCE69BF27B8}"/>
              </a:ext>
            </a:extLst>
          </p:cNvPr>
          <p:cNvSpPr txBox="1">
            <a:spLocks/>
          </p:cNvSpPr>
          <p:nvPr/>
        </p:nvSpPr>
        <p:spPr>
          <a:xfrm>
            <a:off x="32027306" y="5522999"/>
            <a:ext cx="7436579" cy="1720077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510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DE5AA83-7D41-4C31-9B6E-518D634A542B}"/>
              </a:ext>
            </a:extLst>
          </p:cNvPr>
          <p:cNvSpPr txBox="1">
            <a:spLocks/>
          </p:cNvSpPr>
          <p:nvPr/>
        </p:nvSpPr>
        <p:spPr>
          <a:xfrm>
            <a:off x="2735076" y="25087898"/>
            <a:ext cx="5265611" cy="164096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$.xx add shot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F766D1-AAB4-47CA-9999-D1AAEBBFFC64}"/>
              </a:ext>
            </a:extLst>
          </p:cNvPr>
          <p:cNvSpPr txBox="1">
            <a:spLocks/>
          </p:cNvSpPr>
          <p:nvPr/>
        </p:nvSpPr>
        <p:spPr>
          <a:xfrm>
            <a:off x="10440579" y="25142127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041F5C0-4EAD-4FBB-BE6E-2D8BFFD22215}"/>
              </a:ext>
            </a:extLst>
          </p:cNvPr>
          <p:cNvSpPr txBox="1">
            <a:spLocks/>
          </p:cNvSpPr>
          <p:nvPr/>
        </p:nvSpPr>
        <p:spPr>
          <a:xfrm>
            <a:off x="17849768" y="25124028"/>
            <a:ext cx="5480370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$.xx per pump 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regular or </a:t>
            </a:r>
            <a:b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sugar-free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A1589E0F-AAFF-4416-ABC9-367D686712E5}"/>
              </a:ext>
            </a:extLst>
          </p:cNvPr>
          <p:cNvSpPr txBox="1">
            <a:spLocks/>
          </p:cNvSpPr>
          <p:nvPr/>
        </p:nvSpPr>
        <p:spPr>
          <a:xfrm>
            <a:off x="25596293" y="25215280"/>
            <a:ext cx="5277030" cy="16810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510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EF0708B-0D94-41DE-BD21-36BEA9455345}"/>
              </a:ext>
            </a:extLst>
          </p:cNvPr>
          <p:cNvSpPr/>
          <p:nvPr/>
        </p:nvSpPr>
        <p:spPr>
          <a:xfrm>
            <a:off x="28739373" y="24234985"/>
            <a:ext cx="11715552" cy="700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0358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52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kumimoji="0" lang="en-US" sz="3952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kumimoji="0" lang="en-US" sz="3952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4473FF3F-460A-4527-AC65-2EED596FDEE0}"/>
              </a:ext>
            </a:extLst>
          </p:cNvPr>
          <p:cNvSpPr txBox="1">
            <a:spLocks/>
          </p:cNvSpPr>
          <p:nvPr/>
        </p:nvSpPr>
        <p:spPr>
          <a:xfrm>
            <a:off x="2477452" y="115182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375715" rtl="0" eaLnBrk="1" fontAlgn="auto" latinLnBrk="0" hangingPunct="1">
              <a:lnSpc>
                <a:spcPct val="90000"/>
              </a:lnSpc>
              <a:spcBef>
                <a:spcPts val="478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Insert Café Name Here</a:t>
            </a:r>
          </a:p>
        </p:txBody>
      </p:sp>
    </p:spTree>
    <p:extLst>
      <p:ext uri="{BB962C8B-B14F-4D97-AF65-F5344CB8AC3E}">
        <p14:creationId xmlns:p14="http://schemas.microsoft.com/office/powerpoint/2010/main" val="551288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58EEF5-4BFD-4A1C-A6EC-8930FEA55479}"/>
              </a:ext>
            </a:extLst>
          </p:cNvPr>
          <p:cNvSpPr txBox="1">
            <a:spLocks/>
          </p:cNvSpPr>
          <p:nvPr/>
        </p:nvSpPr>
        <p:spPr>
          <a:xfrm>
            <a:off x="2661340" y="6691282"/>
            <a:ext cx="15866305" cy="12648277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Shaken Iced Tea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Black Tea, Iced Passion Tango</a:t>
            </a:r>
            <a:r>
              <a:rPr lang="en-US" sz="51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Green Tea                 • </a:t>
            </a: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Latte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Brewed Tea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Filterbags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Radiant Green, English Breakfast,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 Earl Grey, Chamomile Blush,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Harmonic Mint, Jasmine Citrus, </a:t>
            </a:r>
            <a:b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Ginger Peach, Classic Chai, Hibiscus Spice</a:t>
            </a:r>
          </a:p>
          <a:p>
            <a:pPr lvl="1"/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5424E0B0-D296-4E77-BE11-2AA86B7750A7}"/>
              </a:ext>
            </a:extLst>
          </p:cNvPr>
          <p:cNvSpPr txBox="1">
            <a:spLocks/>
          </p:cNvSpPr>
          <p:nvPr/>
        </p:nvSpPr>
        <p:spPr>
          <a:xfrm>
            <a:off x="19933145" y="6691283"/>
            <a:ext cx="7436579" cy="13019117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147BA357-C4F2-4DC9-964A-C057E962785E}"/>
              </a:ext>
            </a:extLst>
          </p:cNvPr>
          <p:cNvSpPr txBox="1">
            <a:spLocks/>
          </p:cNvSpPr>
          <p:nvPr/>
        </p:nvSpPr>
        <p:spPr>
          <a:xfrm>
            <a:off x="25854665" y="6691283"/>
            <a:ext cx="7436579" cy="13019117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BAA8249F-E114-4861-B361-AAC0B1D2A830}"/>
              </a:ext>
            </a:extLst>
          </p:cNvPr>
          <p:cNvSpPr txBox="1">
            <a:spLocks/>
          </p:cNvSpPr>
          <p:nvPr/>
        </p:nvSpPr>
        <p:spPr>
          <a:xfrm>
            <a:off x="32051417" y="6691283"/>
            <a:ext cx="7436579" cy="13019117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B08139A-0CF1-4ECD-B308-96EDC38497A2}"/>
              </a:ext>
            </a:extLst>
          </p:cNvPr>
          <p:cNvSpPr txBox="1">
            <a:spLocks/>
          </p:cNvSpPr>
          <p:nvPr/>
        </p:nvSpPr>
        <p:spPr>
          <a:xfrm>
            <a:off x="11475375" y="99117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605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8">
            <a:extLst>
              <a:ext uri="{FF2B5EF4-FFF2-40B4-BE49-F238E27FC236}">
                <a16:creationId xmlns:a16="http://schemas.microsoft.com/office/drawing/2014/main" id="{6A79FE3E-E5CC-464F-B7DA-F2F1A598C4BE}"/>
              </a:ext>
            </a:extLst>
          </p:cNvPr>
          <p:cNvSpPr txBox="1">
            <a:spLocks/>
          </p:cNvSpPr>
          <p:nvPr/>
        </p:nvSpPr>
        <p:spPr>
          <a:xfrm>
            <a:off x="2653558" y="18077054"/>
            <a:ext cx="20697954" cy="1041412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	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Caramel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Mocha</a:t>
            </a:r>
          </a:p>
          <a:p>
            <a:pPr marL="2187852" lvl="1" indent="0">
              <a:buFont typeface="Arial" panose="020B0604020202020204" pitchFamily="34" charset="0"/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Crème (coffee-free)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Vanilla Bean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Strawberry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 Chocolaty Chip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E44190B4-E8A2-4E94-86FD-7A7E1725EA74}"/>
              </a:ext>
            </a:extLst>
          </p:cNvPr>
          <p:cNvSpPr txBox="1">
            <a:spLocks/>
          </p:cNvSpPr>
          <p:nvPr/>
        </p:nvSpPr>
        <p:spPr>
          <a:xfrm>
            <a:off x="19685389" y="19009890"/>
            <a:ext cx="7436579" cy="357479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C3465E-CD2F-4DB1-AFBB-55060690FD94}"/>
              </a:ext>
            </a:extLst>
          </p:cNvPr>
          <p:cNvSpPr/>
          <p:nvPr/>
        </p:nvSpPr>
        <p:spPr>
          <a:xfrm>
            <a:off x="21868475" y="23267668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84206FDC-3C65-4064-99FE-57CDF7294AEC}"/>
              </a:ext>
            </a:extLst>
          </p:cNvPr>
          <p:cNvSpPr txBox="1">
            <a:spLocks/>
          </p:cNvSpPr>
          <p:nvPr/>
        </p:nvSpPr>
        <p:spPr>
          <a:xfrm>
            <a:off x="25637196" y="19009890"/>
            <a:ext cx="7436579" cy="357479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41486B-73C7-4370-9DAA-728C4754198D}"/>
              </a:ext>
            </a:extLst>
          </p:cNvPr>
          <p:cNvSpPr/>
          <p:nvPr/>
        </p:nvSpPr>
        <p:spPr>
          <a:xfrm>
            <a:off x="27820282" y="23267668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A4EB1CA7-13AC-40FE-9870-49E5ECAA4BDB}"/>
              </a:ext>
            </a:extLst>
          </p:cNvPr>
          <p:cNvSpPr txBox="1">
            <a:spLocks/>
          </p:cNvSpPr>
          <p:nvPr/>
        </p:nvSpPr>
        <p:spPr>
          <a:xfrm>
            <a:off x="31739059" y="19009890"/>
            <a:ext cx="7436579" cy="357479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B61AC0B-1E48-41A1-9ECF-961010A5E4E6}"/>
              </a:ext>
            </a:extLst>
          </p:cNvPr>
          <p:cNvSpPr/>
          <p:nvPr/>
        </p:nvSpPr>
        <p:spPr>
          <a:xfrm>
            <a:off x="33932696" y="23267668"/>
            <a:ext cx="3783408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1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CEBA5369-7706-DC05-639C-CC68A90EE83E}"/>
              </a:ext>
            </a:extLst>
          </p:cNvPr>
          <p:cNvSpPr txBox="1">
            <a:spLocks/>
          </p:cNvSpPr>
          <p:nvPr/>
        </p:nvSpPr>
        <p:spPr>
          <a:xfrm>
            <a:off x="2601468" y="6642933"/>
            <a:ext cx="17430737" cy="8112048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/>
                <a:cs typeface="Arial"/>
              </a:rPr>
              <a:t>Strawberry Açaí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Pineapple Passionfruit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Strawberry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Açaí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  </a:t>
            </a:r>
          </a:p>
          <a:p>
            <a:pPr marL="0" indent="0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Mango </a:t>
            </a:r>
            <a:r>
              <a:rPr lang="en-US" sz="5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 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Pineapple Passionfruit Lemonade 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0B1EAEBC-1031-1A9C-B7C9-7A2A88B4ECD3}"/>
              </a:ext>
            </a:extLst>
          </p:cNvPr>
          <p:cNvSpPr txBox="1">
            <a:spLocks/>
          </p:cNvSpPr>
          <p:nvPr/>
        </p:nvSpPr>
        <p:spPr>
          <a:xfrm>
            <a:off x="20032205" y="6668400"/>
            <a:ext cx="7436579" cy="8111164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16CE28E-5F72-B30F-0896-A44E4BD0934F}"/>
              </a:ext>
            </a:extLst>
          </p:cNvPr>
          <p:cNvSpPr txBox="1">
            <a:spLocks/>
          </p:cNvSpPr>
          <p:nvPr/>
        </p:nvSpPr>
        <p:spPr>
          <a:xfrm>
            <a:off x="25976585" y="6693799"/>
            <a:ext cx="7436579" cy="806118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E8F6335B-7F47-C150-588B-4E352B800D60}"/>
              </a:ext>
            </a:extLst>
          </p:cNvPr>
          <p:cNvSpPr txBox="1">
            <a:spLocks/>
          </p:cNvSpPr>
          <p:nvPr/>
        </p:nvSpPr>
        <p:spPr>
          <a:xfrm>
            <a:off x="32112377" y="6693800"/>
            <a:ext cx="7436579" cy="806117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4686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BE13C84-775C-4289-81B2-C8F448429DE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4" name="Text Placeholder 18">
            <a:extLst>
              <a:ext uri="{FF2B5EF4-FFF2-40B4-BE49-F238E27FC236}">
                <a16:creationId xmlns:a16="http://schemas.microsoft.com/office/drawing/2014/main" id="{76AFF2ED-F934-4212-8B47-735F351168F7}"/>
              </a:ext>
            </a:extLst>
          </p:cNvPr>
          <p:cNvSpPr txBox="1">
            <a:spLocks/>
          </p:cNvSpPr>
          <p:nvPr/>
        </p:nvSpPr>
        <p:spPr>
          <a:xfrm>
            <a:off x="2607431" y="16188724"/>
            <a:ext cx="20697954" cy="719581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1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2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3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4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5</a:t>
            </a:r>
          </a:p>
          <a:p>
            <a:pPr marL="0" indent="0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 6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C2917BD-DBA1-4077-AB2A-5808C4A0CECF}"/>
              </a:ext>
            </a:extLst>
          </p:cNvPr>
          <p:cNvSpPr txBox="1">
            <a:spLocks/>
          </p:cNvSpPr>
          <p:nvPr/>
        </p:nvSpPr>
        <p:spPr>
          <a:xfrm>
            <a:off x="2584514" y="6500276"/>
            <a:ext cx="20697954" cy="1970455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 Smoothie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Mango, Strawberry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37577CAC-259D-4422-BFB7-C8228F1697A4}"/>
              </a:ext>
            </a:extLst>
          </p:cNvPr>
          <p:cNvSpPr txBox="1">
            <a:spLocks/>
          </p:cNvSpPr>
          <p:nvPr/>
        </p:nvSpPr>
        <p:spPr>
          <a:xfrm>
            <a:off x="20065726" y="6500276"/>
            <a:ext cx="7055579" cy="197045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318C9CC6-85DA-4B98-A63F-ED535C068EDD}"/>
              </a:ext>
            </a:extLst>
          </p:cNvPr>
          <p:cNvSpPr txBox="1">
            <a:spLocks/>
          </p:cNvSpPr>
          <p:nvPr/>
        </p:nvSpPr>
        <p:spPr>
          <a:xfrm>
            <a:off x="26000068" y="16188724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16A9F9E-208E-4D38-A2A1-4B71E9F9F6F9}"/>
              </a:ext>
            </a:extLst>
          </p:cNvPr>
          <p:cNvSpPr txBox="1">
            <a:spLocks/>
          </p:cNvSpPr>
          <p:nvPr/>
        </p:nvSpPr>
        <p:spPr>
          <a:xfrm>
            <a:off x="32124912" y="16188724"/>
            <a:ext cx="7436579" cy="96727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91F1F9B-7756-438A-B8A1-C327618CE42F}"/>
              </a:ext>
            </a:extLst>
          </p:cNvPr>
          <p:cNvSpPr txBox="1">
            <a:spLocks/>
          </p:cNvSpPr>
          <p:nvPr/>
        </p:nvSpPr>
        <p:spPr>
          <a:xfrm>
            <a:off x="20065726" y="16188724"/>
            <a:ext cx="7436579" cy="982325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F9DA51A7-9839-4500-AB7F-508F5151ABF7}"/>
              </a:ext>
            </a:extLst>
          </p:cNvPr>
          <p:cNvSpPr txBox="1">
            <a:spLocks/>
          </p:cNvSpPr>
          <p:nvPr/>
        </p:nvSpPr>
        <p:spPr>
          <a:xfrm>
            <a:off x="26000068" y="6500276"/>
            <a:ext cx="7055578" cy="197045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5ACB4DB6-B8D9-45F7-9B06-ABC921B41CD1}"/>
              </a:ext>
            </a:extLst>
          </p:cNvPr>
          <p:cNvSpPr txBox="1">
            <a:spLocks/>
          </p:cNvSpPr>
          <p:nvPr/>
        </p:nvSpPr>
        <p:spPr>
          <a:xfrm>
            <a:off x="32124912" y="6500276"/>
            <a:ext cx="7055579" cy="197045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21">
            <a:extLst>
              <a:ext uri="{FF2B5EF4-FFF2-40B4-BE49-F238E27FC236}">
                <a16:creationId xmlns:a16="http://schemas.microsoft.com/office/drawing/2014/main" id="{781261CF-1E25-4855-8E1B-2BE75F03900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294792" y="20372067"/>
            <a:ext cx="10138111" cy="7232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01918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E6D905-F678-438D-A86C-6098ED0191BB}">
  <ds:schemaRefs>
    <ds:schemaRef ds:uri="http://www.w3.org/XML/1998/namespace"/>
    <ds:schemaRef ds:uri="http://schemas.microsoft.com/office/infopath/2007/PartnerControls"/>
    <ds:schemaRef ds:uri="9e238559-ee26-4787-b8f0-cb7bf2c774e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1d8ce65e-a454-40e9-933d-4b53c2249531"/>
  </ds:schemaRefs>
</ds:datastoreItem>
</file>

<file path=customXml/itemProps2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D204C5-EDAB-4BAE-B554-1E7EA89156C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672</Words>
  <Application>Microsoft Macintosh PowerPoint</Application>
  <PresentationFormat>Custom</PresentationFormat>
  <Paragraphs>151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Menu_StarbucksGreen_WPS</vt:lpstr>
      <vt:lpstr>1_Menu_StarbucksGreen_WPS</vt:lpstr>
      <vt:lpstr>2_Menu_StarbucksGreen_WPS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18</cp:revision>
  <cp:lastPrinted>2020-11-18T21:37:25Z</cp:lastPrinted>
  <dcterms:created xsi:type="dcterms:W3CDTF">2020-11-04T16:35:40Z</dcterms:created>
  <dcterms:modified xsi:type="dcterms:W3CDTF">2023-05-17T17:00:12Z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iteId">
    <vt:lpwstr>12a3af23-a769-4654-847f-958f3d479f4a</vt:lpwstr>
  </property>
  <property fmtid="{D5CDD505-2E9C-101B-9397-08002B2CF9AE}" pid="5" name="MSIP_Label_1ada0a2f-b917-4d51-b0d0-d418a10c8b23_Owner">
    <vt:lpwstr>Andres.Maturen@us.nestle.com</vt:lpwstr>
  </property>
  <property fmtid="{D5CDD505-2E9C-101B-9397-08002B2CF9AE}" pid="6" name="MSIP_Label_1ada0a2f-b917-4d51-b0d0-d418a10c8b23_SetDate">
    <vt:lpwstr>2020-12-22T22:15:53.8959626Z</vt:lpwstr>
  </property>
  <property fmtid="{D5CDD505-2E9C-101B-9397-08002B2CF9AE}" pid="7" name="MSIP_Label_1ada0a2f-b917-4d51-b0d0-d418a10c8b23_Name">
    <vt:lpwstr>General Use</vt:lpwstr>
  </property>
  <property fmtid="{D5CDD505-2E9C-101B-9397-08002B2CF9AE}" pid="8" name="MSIP_Label_1ada0a2f-b917-4d51-b0d0-d418a10c8b23_Application">
    <vt:lpwstr>Microsoft Azure Information Protection</vt:lpwstr>
  </property>
  <property fmtid="{D5CDD505-2E9C-101B-9397-08002B2CF9AE}" pid="9" name="MSIP_Label_1ada0a2f-b917-4d51-b0d0-d418a10c8b23_ActionId">
    <vt:lpwstr>b17ec438-bdb2-4a46-8657-c53f5303dc7e</vt:lpwstr>
  </property>
  <property fmtid="{D5CDD505-2E9C-101B-9397-08002B2CF9AE}" pid="10" name="MSIP_Label_1ada0a2f-b917-4d51-b0d0-d418a10c8b23_Extended_MSFT_Method">
    <vt:lpwstr>Automatic</vt:lpwstr>
  </property>
  <property fmtid="{D5CDD505-2E9C-101B-9397-08002B2CF9AE}" pid="11" name="Sensitivity">
    <vt:lpwstr>General Use</vt:lpwstr>
  </property>
  <property fmtid="{D5CDD505-2E9C-101B-9397-08002B2CF9AE}" pid="12" name="MediaServiceImageTags">
    <vt:lpwstr/>
  </property>
</Properties>
</file>