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857" r:id="rId4"/>
    <p:sldMasterId id="2147483859" r:id="rId5"/>
  </p:sldMasterIdLst>
  <p:notesMasterIdLst>
    <p:notesMasterId r:id="rId10"/>
  </p:notesMasterIdLst>
  <p:sldIdLst>
    <p:sldId id="258" r:id="rId6"/>
    <p:sldId id="259" r:id="rId7"/>
    <p:sldId id="260" r:id="rId8"/>
    <p:sldId id="268" r:id="rId9"/>
  </p:sldIdLst>
  <p:sldSz cx="20116800" cy="35661600"/>
  <p:notesSz cx="6858000" cy="9144000"/>
  <p:embeddedFontLst>
    <p:embeddedFont>
      <p:font typeface="Calibri" panose="020F0502020204030204" pitchFamily="34" charset="0"/>
      <p:regular r:id="rId11"/>
      <p:bold r:id="rId12"/>
      <p:italic r:id="rId13"/>
      <p:boldItalic r:id="rId14"/>
    </p:embeddedFont>
  </p:embeddedFontLst>
  <p:defaultTextStyle>
    <a:defPPr>
      <a:defRPr lang="en-US"/>
    </a:defPPr>
    <a:lvl1pPr marL="0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1pPr>
    <a:lvl2pPr marL="1003581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2pPr>
    <a:lvl3pPr marL="2007165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3pPr>
    <a:lvl4pPr marL="3010747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4pPr>
    <a:lvl5pPr marL="4014330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5pPr>
    <a:lvl6pPr marL="5017911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6pPr>
    <a:lvl7pPr marL="6021492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7pPr>
    <a:lvl8pPr marL="7025075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8pPr>
    <a:lvl9pPr marL="8028656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1232">
          <p15:clr>
            <a:srgbClr val="A4A3A4"/>
          </p15:clr>
        </p15:guide>
        <p15:guide id="2" pos="6336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turen,Andres,SEATTLE,NUSA STARB Seattle Marketing Branded Sol" initials="MSSMBS" lastIdx="21" clrIdx="0"/>
  <p:cmAuthor id="2" name="Niki Damiani" initials="ND" lastIdx="4" clrIdx="1"/>
  <p:cmAuthor id="3" name="Beth Flatley" initials="BF" lastIdx="22" clrIdx="2"/>
  <p:cmAuthor id="4" name="Elizabeth Bagby" initials="" lastIdx="7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E0D0"/>
    <a:srgbClr val="A9D18E"/>
    <a:srgbClr val="003A26"/>
    <a:srgbClr val="00704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169"/>
    <p:restoredTop sz="96327" autoAdjust="0"/>
  </p:normalViewPr>
  <p:slideViewPr>
    <p:cSldViewPr snapToGrid="0">
      <p:cViewPr>
        <p:scale>
          <a:sx n="40" d="100"/>
          <a:sy n="40" d="100"/>
        </p:scale>
        <p:origin x="3008" y="-3216"/>
      </p:cViewPr>
      <p:guideLst>
        <p:guide orient="horz" pos="11232"/>
        <p:guide pos="633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font" Target="fonts/font3.fntdata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font" Target="fonts/font2.fntdata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font" Target="fonts/font1.fntdata"/><Relationship Id="rId5" Type="http://schemas.openxmlformats.org/officeDocument/2006/relationships/slideMaster" Target="slideMasters/slideMaster2.xml"/><Relationship Id="rId15" Type="http://schemas.openxmlformats.org/officeDocument/2006/relationships/commentAuthors" Target="commentAuthors.xml"/><Relationship Id="rId10" Type="http://schemas.openxmlformats.org/officeDocument/2006/relationships/notesMaster" Target="notesMasters/notesMaster1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font" Target="fonts/font4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th Flatley" userId="992ceaea-a806-4c73-a042-2c439b4978f4" providerId="ADAL" clId="{2F58EEC2-D9C8-8647-9FDD-2621B3A79F7D}"/>
    <pc:docChg chg="modSld">
      <pc:chgData name="Beth Flatley" userId="992ceaea-a806-4c73-a042-2c439b4978f4" providerId="ADAL" clId="{2F58EEC2-D9C8-8647-9FDD-2621B3A79F7D}" dt="2023-05-12T19:40:42.686" v="0" actId="6549"/>
      <pc:docMkLst>
        <pc:docMk/>
      </pc:docMkLst>
      <pc:sldChg chg="modSp mod">
        <pc:chgData name="Beth Flatley" userId="992ceaea-a806-4c73-a042-2c439b4978f4" providerId="ADAL" clId="{2F58EEC2-D9C8-8647-9FDD-2621B3A79F7D}" dt="2023-05-12T19:40:42.686" v="0" actId="6549"/>
        <pc:sldMkLst>
          <pc:docMk/>
          <pc:sldMk cId="2552329648" sldId="258"/>
        </pc:sldMkLst>
        <pc:spChg chg="mod">
          <ac:chgData name="Beth Flatley" userId="992ceaea-a806-4c73-a042-2c439b4978f4" providerId="ADAL" clId="{2F58EEC2-D9C8-8647-9FDD-2621B3A79F7D}" dt="2023-05-12T19:40:42.686" v="0" actId="6549"/>
          <ac:spMkLst>
            <pc:docMk/>
            <pc:sldMk cId="2552329648" sldId="258"/>
            <ac:spMk id="6" creationId="{2BF9BF00-ADE3-6448-9771-259FC613F479}"/>
          </ac:spMkLst>
        </pc:spChg>
      </pc:sldChg>
    </pc:docChg>
  </pc:docChgLst>
  <pc:docChgLst>
    <pc:chgData name="Jenny Bednarczyk" userId="7f9c8ffc-95af-4b04-92c4-fd32820764eb" providerId="ADAL" clId="{4E73F463-4C85-D048-9399-AC990E82CEF4}"/>
    <pc:docChg chg="undo custSel modSld modMainMaster">
      <pc:chgData name="Jenny Bednarczyk" userId="7f9c8ffc-95af-4b04-92c4-fd32820764eb" providerId="ADAL" clId="{4E73F463-4C85-D048-9399-AC990E82CEF4}" dt="2022-08-22T21:03:01.378" v="184" actId="20577"/>
      <pc:docMkLst>
        <pc:docMk/>
      </pc:docMkLst>
      <pc:sldChg chg="addSp delSp modSp mod">
        <pc:chgData name="Jenny Bednarczyk" userId="7f9c8ffc-95af-4b04-92c4-fd32820764eb" providerId="ADAL" clId="{4E73F463-4C85-D048-9399-AC990E82CEF4}" dt="2022-08-17T18:37:03.485" v="113"/>
        <pc:sldMkLst>
          <pc:docMk/>
          <pc:sldMk cId="2552329648" sldId="258"/>
        </pc:sldMkLst>
        <pc:spChg chg="mod">
          <ac:chgData name="Jenny Bednarczyk" userId="7f9c8ffc-95af-4b04-92c4-fd32820764eb" providerId="ADAL" clId="{4E73F463-4C85-D048-9399-AC990E82CEF4}" dt="2022-08-04T21:10:11.373" v="20" actId="1076"/>
          <ac:spMkLst>
            <pc:docMk/>
            <pc:sldMk cId="2552329648" sldId="258"/>
            <ac:spMk id="2" creationId="{F5E08000-3C63-B044-9B1D-46EE3C126FDE}"/>
          </ac:spMkLst>
        </pc:spChg>
        <pc:spChg chg="mod">
          <ac:chgData name="Jenny Bednarczyk" userId="7f9c8ffc-95af-4b04-92c4-fd32820764eb" providerId="ADAL" clId="{4E73F463-4C85-D048-9399-AC990E82CEF4}" dt="2022-08-17T18:37:03.485" v="113"/>
          <ac:spMkLst>
            <pc:docMk/>
            <pc:sldMk cId="2552329648" sldId="258"/>
            <ac:spMk id="6" creationId="{2BF9BF00-ADE3-6448-9771-259FC613F479}"/>
          </ac:spMkLst>
        </pc:spChg>
        <pc:spChg chg="add del mod">
          <ac:chgData name="Jenny Bednarczyk" userId="7f9c8ffc-95af-4b04-92c4-fd32820764eb" providerId="ADAL" clId="{4E73F463-4C85-D048-9399-AC990E82CEF4}" dt="2022-08-04T21:09:50.027" v="10"/>
          <ac:spMkLst>
            <pc:docMk/>
            <pc:sldMk cId="2552329648" sldId="258"/>
            <ac:spMk id="14" creationId="{0E6FFFA7-8D53-D0D2-64DF-0A9C814F3072}"/>
          </ac:spMkLst>
        </pc:spChg>
        <pc:spChg chg="add del mod">
          <ac:chgData name="Jenny Bednarczyk" userId="7f9c8ffc-95af-4b04-92c4-fd32820764eb" providerId="ADAL" clId="{4E73F463-4C85-D048-9399-AC990E82CEF4}" dt="2022-08-17T18:35:16.795" v="102"/>
          <ac:spMkLst>
            <pc:docMk/>
            <pc:sldMk cId="2552329648" sldId="258"/>
            <ac:spMk id="14" creationId="{F4DA9F2D-0972-A204-E314-DF5901BE0219}"/>
          </ac:spMkLst>
        </pc:spChg>
        <pc:spChg chg="add del mod">
          <ac:chgData name="Jenny Bednarczyk" userId="7f9c8ffc-95af-4b04-92c4-fd32820764eb" providerId="ADAL" clId="{4E73F463-4C85-D048-9399-AC990E82CEF4}" dt="2022-08-04T21:09:51.032" v="12"/>
          <ac:spMkLst>
            <pc:docMk/>
            <pc:sldMk cId="2552329648" sldId="258"/>
            <ac:spMk id="15" creationId="{92F69F1F-FBCC-EAC7-FD22-528A49CAA995}"/>
          </ac:spMkLst>
        </pc:spChg>
        <pc:spChg chg="add del mod">
          <ac:chgData name="Jenny Bednarczyk" userId="7f9c8ffc-95af-4b04-92c4-fd32820764eb" providerId="ADAL" clId="{4E73F463-4C85-D048-9399-AC990E82CEF4}" dt="2022-08-17T18:35:14.491" v="98"/>
          <ac:spMkLst>
            <pc:docMk/>
            <pc:sldMk cId="2552329648" sldId="258"/>
            <ac:spMk id="15" creationId="{D9A95A83-7B96-F380-3ADC-8CA5EA7F589B}"/>
          </ac:spMkLst>
        </pc:spChg>
        <pc:spChg chg="add del mod">
          <ac:chgData name="Jenny Bednarczyk" userId="7f9c8ffc-95af-4b04-92c4-fd32820764eb" providerId="ADAL" clId="{4E73F463-4C85-D048-9399-AC990E82CEF4}" dt="2022-08-04T21:09:54.957" v="14"/>
          <ac:spMkLst>
            <pc:docMk/>
            <pc:sldMk cId="2552329648" sldId="258"/>
            <ac:spMk id="16" creationId="{BA69CBE8-2CF0-7435-10BC-3EE7D508BDBB}"/>
          </ac:spMkLst>
        </pc:spChg>
        <pc:spChg chg="add del mod">
          <ac:chgData name="Jenny Bednarczyk" userId="7f9c8ffc-95af-4b04-92c4-fd32820764eb" providerId="ADAL" clId="{4E73F463-4C85-D048-9399-AC990E82CEF4}" dt="2022-08-17T18:35:16.020" v="100"/>
          <ac:spMkLst>
            <pc:docMk/>
            <pc:sldMk cId="2552329648" sldId="258"/>
            <ac:spMk id="16" creationId="{EA34121E-71E0-18C5-BDDE-BB5F639E7F2A}"/>
          </ac:spMkLst>
        </pc:spChg>
        <pc:spChg chg="add del mod">
          <ac:chgData name="Jenny Bednarczyk" userId="7f9c8ffc-95af-4b04-92c4-fd32820764eb" providerId="ADAL" clId="{4E73F463-4C85-D048-9399-AC990E82CEF4}" dt="2022-08-17T18:36:44.283" v="108"/>
          <ac:spMkLst>
            <pc:docMk/>
            <pc:sldMk cId="2552329648" sldId="258"/>
            <ac:spMk id="17" creationId="{3F071453-D69B-0F21-CB13-27A0D3D229EB}"/>
          </ac:spMkLst>
        </pc:spChg>
        <pc:spChg chg="add del mod">
          <ac:chgData name="Jenny Bednarczyk" userId="7f9c8ffc-95af-4b04-92c4-fd32820764eb" providerId="ADAL" clId="{4E73F463-4C85-D048-9399-AC990E82CEF4}" dt="2022-08-04T21:10:01.691" v="18"/>
          <ac:spMkLst>
            <pc:docMk/>
            <pc:sldMk cId="2552329648" sldId="258"/>
            <ac:spMk id="17" creationId="{486B06EB-2B17-3B88-9366-2A91FBEE82CD}"/>
          </ac:spMkLst>
        </pc:spChg>
      </pc:sldChg>
      <pc:sldChg chg="addSp delSp modSp mod">
        <pc:chgData name="Jenny Bednarczyk" userId="7f9c8ffc-95af-4b04-92c4-fd32820764eb" providerId="ADAL" clId="{4E73F463-4C85-D048-9399-AC990E82CEF4}" dt="2022-08-03T14:12:54.116" v="5" actId="21"/>
        <pc:sldMkLst>
          <pc:docMk/>
          <pc:sldMk cId="2024473020" sldId="259"/>
        </pc:sldMkLst>
        <pc:spChg chg="mod">
          <ac:chgData name="Jenny Bednarczyk" userId="7f9c8ffc-95af-4b04-92c4-fd32820764eb" providerId="ADAL" clId="{4E73F463-4C85-D048-9399-AC990E82CEF4}" dt="2022-08-03T14:12:39.088" v="0" actId="20577"/>
          <ac:spMkLst>
            <pc:docMk/>
            <pc:sldMk cId="2024473020" sldId="259"/>
            <ac:spMk id="2" creationId="{F2344C20-7FED-9A43-8808-F03ADFADCDF5}"/>
          </ac:spMkLst>
        </pc:spChg>
        <pc:spChg chg="add del">
          <ac:chgData name="Jenny Bednarczyk" userId="7f9c8ffc-95af-4b04-92c4-fd32820764eb" providerId="ADAL" clId="{4E73F463-4C85-D048-9399-AC990E82CEF4}" dt="2022-08-03T14:12:47.003" v="2" actId="21"/>
          <ac:spMkLst>
            <pc:docMk/>
            <pc:sldMk cId="2024473020" sldId="259"/>
            <ac:spMk id="22" creationId="{F286321E-6098-4F45-98A4-B6DCB611ACA8}"/>
          </ac:spMkLst>
        </pc:spChg>
        <pc:spChg chg="del">
          <ac:chgData name="Jenny Bednarczyk" userId="7f9c8ffc-95af-4b04-92c4-fd32820764eb" providerId="ADAL" clId="{4E73F463-4C85-D048-9399-AC990E82CEF4}" dt="2022-08-03T14:12:50.195" v="3" actId="21"/>
          <ac:spMkLst>
            <pc:docMk/>
            <pc:sldMk cId="2024473020" sldId="259"/>
            <ac:spMk id="25" creationId="{61453081-844F-004E-84A2-03ADD701895C}"/>
          </ac:spMkLst>
        </pc:spChg>
        <pc:spChg chg="del">
          <ac:chgData name="Jenny Bednarczyk" userId="7f9c8ffc-95af-4b04-92c4-fd32820764eb" providerId="ADAL" clId="{4E73F463-4C85-D048-9399-AC990E82CEF4}" dt="2022-08-03T14:12:52.307" v="4" actId="21"/>
          <ac:spMkLst>
            <pc:docMk/>
            <pc:sldMk cId="2024473020" sldId="259"/>
            <ac:spMk id="44" creationId="{CF51661E-E009-5943-8E6F-2EBA168661DF}"/>
          </ac:spMkLst>
        </pc:spChg>
        <pc:spChg chg="del">
          <ac:chgData name="Jenny Bednarczyk" userId="7f9c8ffc-95af-4b04-92c4-fd32820764eb" providerId="ADAL" clId="{4E73F463-4C85-D048-9399-AC990E82CEF4}" dt="2022-08-03T14:12:54.116" v="5" actId="21"/>
          <ac:spMkLst>
            <pc:docMk/>
            <pc:sldMk cId="2024473020" sldId="259"/>
            <ac:spMk id="48" creationId="{16EFA401-D69E-8645-BF53-FFCF1B914CF0}"/>
          </ac:spMkLst>
        </pc:spChg>
      </pc:sldChg>
      <pc:sldChg chg="addSp delSp modSp mod">
        <pc:chgData name="Jenny Bednarczyk" userId="7f9c8ffc-95af-4b04-92c4-fd32820764eb" providerId="ADAL" clId="{4E73F463-4C85-D048-9399-AC990E82CEF4}" dt="2022-08-17T18:42:37.704" v="174"/>
        <pc:sldMkLst>
          <pc:docMk/>
          <pc:sldMk cId="255640488" sldId="260"/>
        </pc:sldMkLst>
        <pc:spChg chg="add del mod">
          <ac:chgData name="Jenny Bednarczyk" userId="7f9c8ffc-95af-4b04-92c4-fd32820764eb" providerId="ADAL" clId="{4E73F463-4C85-D048-9399-AC990E82CEF4}" dt="2022-08-17T18:42:37.704" v="174"/>
          <ac:spMkLst>
            <pc:docMk/>
            <pc:sldMk cId="255640488" sldId="260"/>
            <ac:spMk id="3" creationId="{65310239-DA2F-2A82-A958-513EFB4AD242}"/>
          </ac:spMkLst>
        </pc:spChg>
      </pc:sldChg>
      <pc:sldMasterChg chg="modSp mod modSldLayout">
        <pc:chgData name="Jenny Bednarczyk" userId="7f9c8ffc-95af-4b04-92c4-fd32820764eb" providerId="ADAL" clId="{4E73F463-4C85-D048-9399-AC990E82CEF4}" dt="2022-08-22T21:01:23.749" v="180"/>
        <pc:sldMasterMkLst>
          <pc:docMk/>
          <pc:sldMasterMk cId="45307943" sldId="2147483857"/>
        </pc:sldMasterMkLst>
        <pc:spChg chg="mod">
          <ac:chgData name="Jenny Bednarczyk" userId="7f9c8ffc-95af-4b04-92c4-fd32820764eb" providerId="ADAL" clId="{4E73F463-4C85-D048-9399-AC990E82CEF4}" dt="2022-08-22T21:01:23.749" v="180"/>
          <ac:spMkLst>
            <pc:docMk/>
            <pc:sldMasterMk cId="45307943" sldId="2147483857"/>
            <ac:spMk id="11" creationId="{ED07D596-23B4-A04D-AABC-5F08564826A2}"/>
          </ac:spMkLst>
        </pc:spChg>
        <pc:picChg chg="mod">
          <ac:chgData name="Jenny Bednarczyk" userId="7f9c8ffc-95af-4b04-92c4-fd32820764eb" providerId="ADAL" clId="{4E73F463-4C85-D048-9399-AC990E82CEF4}" dt="2022-08-17T18:39:25.984" v="134" actId="1076"/>
          <ac:picMkLst>
            <pc:docMk/>
            <pc:sldMasterMk cId="45307943" sldId="2147483857"/>
            <ac:picMk id="3" creationId="{1243411F-A3BB-9D4A-AA80-658C2496A5B0}"/>
          </ac:picMkLst>
        </pc:picChg>
        <pc:sldLayoutChg chg="modSp mod">
          <pc:chgData name="Jenny Bednarczyk" userId="7f9c8ffc-95af-4b04-92c4-fd32820764eb" providerId="ADAL" clId="{4E73F463-4C85-D048-9399-AC990E82CEF4}" dt="2022-08-17T18:36:05.175" v="105"/>
          <pc:sldLayoutMkLst>
            <pc:docMk/>
            <pc:sldMasterMk cId="45307943" sldId="2147483857"/>
            <pc:sldLayoutMk cId="3022165726" sldId="2147483895"/>
          </pc:sldLayoutMkLst>
          <pc:spChg chg="mod">
            <ac:chgData name="Jenny Bednarczyk" userId="7f9c8ffc-95af-4b04-92c4-fd32820764eb" providerId="ADAL" clId="{4E73F463-4C85-D048-9399-AC990E82CEF4}" dt="2022-08-17T18:36:05.175" v="105"/>
            <ac:spMkLst>
              <pc:docMk/>
              <pc:sldMasterMk cId="45307943" sldId="2147483857"/>
              <pc:sldLayoutMk cId="3022165726" sldId="2147483895"/>
              <ac:spMk id="53" creationId="{9B222DBE-19D3-964A-BA58-589058B6AE68}"/>
            </ac:spMkLst>
          </pc:spChg>
        </pc:sldLayoutChg>
      </pc:sldMasterChg>
      <pc:sldMasterChg chg="addSp delSp modSp mod modSldLayout">
        <pc:chgData name="Jenny Bednarczyk" userId="7f9c8ffc-95af-4b04-92c4-fd32820764eb" providerId="ADAL" clId="{4E73F463-4C85-D048-9399-AC990E82CEF4}" dt="2022-08-22T21:03:01.378" v="184" actId="20577"/>
        <pc:sldMasterMkLst>
          <pc:docMk/>
          <pc:sldMasterMk cId="877136339" sldId="2147483859"/>
        </pc:sldMasterMkLst>
        <pc:spChg chg="add mod">
          <ac:chgData name="Jenny Bednarczyk" userId="7f9c8ffc-95af-4b04-92c4-fd32820764eb" providerId="ADAL" clId="{4E73F463-4C85-D048-9399-AC990E82CEF4}" dt="2022-08-22T21:01:31.020" v="181"/>
          <ac:spMkLst>
            <pc:docMk/>
            <pc:sldMasterMk cId="877136339" sldId="2147483859"/>
            <ac:spMk id="2" creationId="{F1891E8A-7B10-37B1-00CB-1C04CCD50ECE}"/>
          </ac:spMkLst>
        </pc:spChg>
        <pc:spChg chg="del mod">
          <ac:chgData name="Jenny Bednarczyk" userId="7f9c8ffc-95af-4b04-92c4-fd32820764eb" providerId="ADAL" clId="{4E73F463-4C85-D048-9399-AC990E82CEF4}" dt="2022-08-17T18:41:24.306" v="170" actId="21"/>
          <ac:spMkLst>
            <pc:docMk/>
            <pc:sldMasterMk cId="877136339" sldId="2147483859"/>
            <ac:spMk id="7" creationId="{C0B16A81-05A6-5A47-AB15-C1CFBAEC8904}"/>
          </ac:spMkLst>
        </pc:spChg>
        <pc:sldLayoutChg chg="modSp mod">
          <pc:chgData name="Jenny Bednarczyk" userId="7f9c8ffc-95af-4b04-92c4-fd32820764eb" providerId="ADAL" clId="{4E73F463-4C85-D048-9399-AC990E82CEF4}" dt="2022-08-17T18:42:56.771" v="179" actId="20577"/>
          <pc:sldLayoutMkLst>
            <pc:docMk/>
            <pc:sldMasterMk cId="877136339" sldId="2147483859"/>
            <pc:sldLayoutMk cId="3856617810" sldId="2147483891"/>
          </pc:sldLayoutMkLst>
          <pc:spChg chg="mod">
            <ac:chgData name="Jenny Bednarczyk" userId="7f9c8ffc-95af-4b04-92c4-fd32820764eb" providerId="ADAL" clId="{4E73F463-4C85-D048-9399-AC990E82CEF4}" dt="2022-08-17T18:42:56.771" v="179" actId="20577"/>
            <ac:spMkLst>
              <pc:docMk/>
              <pc:sldMasterMk cId="877136339" sldId="2147483859"/>
              <pc:sldLayoutMk cId="3856617810" sldId="2147483891"/>
              <ac:spMk id="9" creationId="{08BE0204-9485-4341-8EB4-0966537D4BB2}"/>
            </ac:spMkLst>
          </pc:spChg>
        </pc:sldLayoutChg>
        <pc:sldLayoutChg chg="modSp mod">
          <pc:chgData name="Jenny Bednarczyk" userId="7f9c8ffc-95af-4b04-92c4-fd32820764eb" providerId="ADAL" clId="{4E73F463-4C85-D048-9399-AC990E82CEF4}" dt="2022-08-22T21:03:01.378" v="184" actId="20577"/>
          <pc:sldLayoutMkLst>
            <pc:docMk/>
            <pc:sldMasterMk cId="877136339" sldId="2147483859"/>
            <pc:sldLayoutMk cId="145250195" sldId="2147483900"/>
          </pc:sldLayoutMkLst>
          <pc:spChg chg="mod">
            <ac:chgData name="Jenny Bednarczyk" userId="7f9c8ffc-95af-4b04-92c4-fd32820764eb" providerId="ADAL" clId="{4E73F463-4C85-D048-9399-AC990E82CEF4}" dt="2022-08-22T21:03:01.378" v="184" actId="20577"/>
            <ac:spMkLst>
              <pc:docMk/>
              <pc:sldMasterMk cId="877136339" sldId="2147483859"/>
              <pc:sldLayoutMk cId="145250195" sldId="2147483900"/>
              <ac:spMk id="52" creationId="{C03462F1-E724-474A-BB0B-7A4446209ED1}"/>
            </ac:spMkLst>
          </pc:spChg>
        </pc:sldLayoutChg>
        <pc:sldLayoutChg chg="modSp mod">
          <pc:chgData name="Jenny Bednarczyk" userId="7f9c8ffc-95af-4b04-92c4-fd32820764eb" providerId="ADAL" clId="{4E73F463-4C85-D048-9399-AC990E82CEF4}" dt="2022-08-22T21:02:17.866" v="183" actId="20577"/>
          <pc:sldLayoutMkLst>
            <pc:docMk/>
            <pc:sldMasterMk cId="877136339" sldId="2147483859"/>
            <pc:sldLayoutMk cId="3686652870" sldId="2147483903"/>
          </pc:sldLayoutMkLst>
          <pc:spChg chg="mod">
            <ac:chgData name="Jenny Bednarczyk" userId="7f9c8ffc-95af-4b04-92c4-fd32820764eb" providerId="ADAL" clId="{4E73F463-4C85-D048-9399-AC990E82CEF4}" dt="2022-08-22T21:02:17.866" v="183" actId="20577"/>
            <ac:spMkLst>
              <pc:docMk/>
              <pc:sldMasterMk cId="877136339" sldId="2147483859"/>
              <pc:sldLayoutMk cId="3686652870" sldId="2147483903"/>
              <ac:spMk id="69" creationId="{A93F1F93-D21B-9F4D-B41A-D081A66BA3A5}"/>
            </ac:spMkLst>
          </pc:spChg>
        </pc:sldLayoutChg>
        <pc:sldLayoutChg chg="modSp mod">
          <pc:chgData name="Jenny Bednarczyk" userId="7f9c8ffc-95af-4b04-92c4-fd32820764eb" providerId="ADAL" clId="{4E73F463-4C85-D048-9399-AC990E82CEF4}" dt="2022-08-22T21:02:11.448" v="182" actId="20577"/>
          <pc:sldLayoutMkLst>
            <pc:docMk/>
            <pc:sldMasterMk cId="877136339" sldId="2147483859"/>
            <pc:sldLayoutMk cId="3289553711" sldId="2147483904"/>
          </pc:sldLayoutMkLst>
          <pc:spChg chg="mod">
            <ac:chgData name="Jenny Bednarczyk" userId="7f9c8ffc-95af-4b04-92c4-fd32820764eb" providerId="ADAL" clId="{4E73F463-4C85-D048-9399-AC990E82CEF4}" dt="2022-08-22T21:02:11.448" v="182" actId="20577"/>
            <ac:spMkLst>
              <pc:docMk/>
              <pc:sldMasterMk cId="877136339" sldId="2147483859"/>
              <pc:sldLayoutMk cId="3289553711" sldId="2147483904"/>
              <ac:spMk id="88" creationId="{98084069-D213-EF44-870F-37B00D1B3068}"/>
            </ac:spMkLst>
          </pc:spChg>
        </pc:sldLayoutChg>
      </pc:sldMasterChg>
    </pc:docChg>
  </pc:docChgLst>
  <pc:docChgLst>
    <pc:chgData name="Conrad Navarro" userId="S::conrad.navarro@advantagesolutions.net::de75ee4b-acc0-4b18-bc17-6fb516752b93" providerId="AD" clId="Web-{C3E93284-C5BC-D2C7-C37A-539A1B597C23}"/>
    <pc:docChg chg="modSld">
      <pc:chgData name="Conrad Navarro" userId="S::conrad.navarro@advantagesolutions.net::de75ee4b-acc0-4b18-bc17-6fb516752b93" providerId="AD" clId="Web-{C3E93284-C5BC-D2C7-C37A-539A1B597C23}" dt="2023-05-12T18:52:29.830" v="1" actId="20577"/>
      <pc:docMkLst>
        <pc:docMk/>
      </pc:docMkLst>
      <pc:sldChg chg="modSp">
        <pc:chgData name="Conrad Navarro" userId="S::conrad.navarro@advantagesolutions.net::de75ee4b-acc0-4b18-bc17-6fb516752b93" providerId="AD" clId="Web-{C3E93284-C5BC-D2C7-C37A-539A1B597C23}" dt="2023-05-12T18:52:29.830" v="1" actId="20577"/>
        <pc:sldMkLst>
          <pc:docMk/>
          <pc:sldMk cId="255640488" sldId="260"/>
        </pc:sldMkLst>
        <pc:spChg chg="mod">
          <ac:chgData name="Conrad Navarro" userId="S::conrad.navarro@advantagesolutions.net::de75ee4b-acc0-4b18-bc17-6fb516752b93" providerId="AD" clId="Web-{C3E93284-C5BC-D2C7-C37A-539A1B597C23}" dt="2023-05-12T18:52:29.830" v="1" actId="20577"/>
          <ac:spMkLst>
            <pc:docMk/>
            <pc:sldMk cId="255640488" sldId="260"/>
            <ac:spMk id="2" creationId="{3BC286F3-9923-9842-9683-1C4B037462A4}"/>
          </ac:spMkLst>
        </pc:spChg>
      </pc:sldChg>
    </pc:docChg>
  </pc:docChgLst>
  <pc:docChgLst>
    <pc:chgData name="Jenny Bednarczyk" userId="7f9c8ffc-95af-4b04-92c4-fd32820764eb" providerId="ADAL" clId="{4654E07A-576C-C74B-B695-240C36F57E76}"/>
    <pc:docChg chg="modSld">
      <pc:chgData name="Jenny Bednarczyk" userId="7f9c8ffc-95af-4b04-92c4-fd32820764eb" providerId="ADAL" clId="{4654E07A-576C-C74B-B695-240C36F57E76}" dt="2022-09-12T20:56:51.354" v="2"/>
      <pc:docMkLst>
        <pc:docMk/>
      </pc:docMkLst>
      <pc:sldChg chg="addSp delSp modSp mod">
        <pc:chgData name="Jenny Bednarczyk" userId="7f9c8ffc-95af-4b04-92c4-fd32820764eb" providerId="ADAL" clId="{4654E07A-576C-C74B-B695-240C36F57E76}" dt="2022-09-12T20:56:51.354" v="2"/>
        <pc:sldMkLst>
          <pc:docMk/>
          <pc:sldMk cId="255640488" sldId="260"/>
        </pc:sldMkLst>
        <pc:spChg chg="add del mod">
          <ac:chgData name="Jenny Bednarczyk" userId="7f9c8ffc-95af-4b04-92c4-fd32820764eb" providerId="ADAL" clId="{4654E07A-576C-C74B-B695-240C36F57E76}" dt="2022-09-12T20:56:51.354" v="2"/>
          <ac:spMkLst>
            <pc:docMk/>
            <pc:sldMk cId="255640488" sldId="260"/>
            <ac:spMk id="3" creationId="{9CC99479-17F1-7334-67D7-5810D3D5F55E}"/>
          </ac:spMkLst>
        </pc:spChg>
      </pc:sldChg>
    </pc:docChg>
  </pc:docChgLst>
  <pc:docChgLst>
    <pc:chgData name="Jenny Bednarczyk" userId="7f9c8ffc-95af-4b04-92c4-fd32820764eb" providerId="ADAL" clId="{8BAF19E9-8A6D-D043-A31A-E2991B904AE6}"/>
    <pc:docChg chg="modMainMaster">
      <pc:chgData name="Jenny Bednarczyk" userId="7f9c8ffc-95af-4b04-92c4-fd32820764eb" providerId="ADAL" clId="{8BAF19E9-8A6D-D043-A31A-E2991B904AE6}" dt="2023-05-17T17:20:27.104" v="1" actId="20577"/>
      <pc:docMkLst>
        <pc:docMk/>
      </pc:docMkLst>
      <pc:sldMasterChg chg="modSp mod">
        <pc:chgData name="Jenny Bednarczyk" userId="7f9c8ffc-95af-4b04-92c4-fd32820764eb" providerId="ADAL" clId="{8BAF19E9-8A6D-D043-A31A-E2991B904AE6}" dt="2023-05-17T17:20:18.853" v="0" actId="20577"/>
        <pc:sldMasterMkLst>
          <pc:docMk/>
          <pc:sldMasterMk cId="45307943" sldId="2147483857"/>
        </pc:sldMasterMkLst>
        <pc:spChg chg="mod">
          <ac:chgData name="Jenny Bednarczyk" userId="7f9c8ffc-95af-4b04-92c4-fd32820764eb" providerId="ADAL" clId="{8BAF19E9-8A6D-D043-A31A-E2991B904AE6}" dt="2023-05-17T17:20:18.853" v="0" actId="20577"/>
          <ac:spMkLst>
            <pc:docMk/>
            <pc:sldMasterMk cId="45307943" sldId="2147483857"/>
            <ac:spMk id="11" creationId="{ED07D596-23B4-A04D-AABC-5F08564826A2}"/>
          </ac:spMkLst>
        </pc:spChg>
      </pc:sldMasterChg>
      <pc:sldMasterChg chg="modSp mod">
        <pc:chgData name="Jenny Bednarczyk" userId="7f9c8ffc-95af-4b04-92c4-fd32820764eb" providerId="ADAL" clId="{8BAF19E9-8A6D-D043-A31A-E2991B904AE6}" dt="2023-05-17T17:20:27.104" v="1" actId="20577"/>
        <pc:sldMasterMkLst>
          <pc:docMk/>
          <pc:sldMasterMk cId="877136339" sldId="2147483859"/>
        </pc:sldMasterMkLst>
        <pc:spChg chg="mod">
          <ac:chgData name="Jenny Bednarczyk" userId="7f9c8ffc-95af-4b04-92c4-fd32820764eb" providerId="ADAL" clId="{8BAF19E9-8A6D-D043-A31A-E2991B904AE6}" dt="2023-05-17T17:20:27.104" v="1" actId="20577"/>
          <ac:spMkLst>
            <pc:docMk/>
            <pc:sldMasterMk cId="877136339" sldId="2147483859"/>
            <ac:spMk id="2" creationId="{F1891E8A-7B10-37B1-00CB-1C04CCD50ECE}"/>
          </ac:spMkLst>
        </pc:sp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098B42-7F02-D049-9D28-76E3FC4E61E2}" type="datetimeFigureOut">
              <a:rPr lang="en-US" smtClean="0"/>
              <a:t>5/31/23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559050" y="1143000"/>
            <a:ext cx="17399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5497CE-796D-934A-914A-1DF9C8C656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28969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5497CE-796D-934A-914A-1DF9C8C656B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29907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5497CE-796D-934A-914A-1DF9C8C656B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63296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spressoCoffeeMore_YourLogo">
    <p:bg>
      <p:bgPr>
        <a:solidFill>
          <a:srgbClr val="003A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FB971A-7C5A-A943-BAC0-3C67E60D586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29868" y="1444895"/>
            <a:ext cx="11892871" cy="292837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697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</a:t>
            </a:r>
            <a:br>
              <a:rPr lang="en-US"/>
            </a:br>
            <a:r>
              <a:rPr lang="en-US"/>
              <a:t>Master text styles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56DF60DA-FC68-4F40-81EB-CCC4A306BE9C}"/>
              </a:ext>
            </a:extLst>
          </p:cNvPr>
          <p:cNvSpPr/>
          <p:nvPr userDrawn="1"/>
        </p:nvSpPr>
        <p:spPr>
          <a:xfrm>
            <a:off x="929868" y="5431662"/>
            <a:ext cx="9436730" cy="7334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166" b="1" i="0" spc="190" baseline="0">
                <a:solidFill>
                  <a:schemeClr val="bg1"/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ESPRESSO, COFFEE &amp; MORE 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2749045A-D54B-574F-8F6E-3A0512B5E768}"/>
              </a:ext>
            </a:extLst>
          </p:cNvPr>
          <p:cNvSpPr/>
          <p:nvPr userDrawn="1"/>
        </p:nvSpPr>
        <p:spPr>
          <a:xfrm>
            <a:off x="9594795" y="5493404"/>
            <a:ext cx="2888383" cy="587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17" b="1" i="0" spc="190" baseline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TALL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68664541-0DE3-AC4C-9A15-AB163D3F783D}"/>
              </a:ext>
            </a:extLst>
          </p:cNvPr>
          <p:cNvSpPr/>
          <p:nvPr userDrawn="1"/>
        </p:nvSpPr>
        <p:spPr>
          <a:xfrm>
            <a:off x="12934747" y="5493403"/>
            <a:ext cx="2921513" cy="587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17" b="1" i="0" spc="190" baseline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GRANDE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4199C482-1083-D54C-BA82-832295A44D55}"/>
              </a:ext>
            </a:extLst>
          </p:cNvPr>
          <p:cNvSpPr/>
          <p:nvPr userDrawn="1"/>
        </p:nvSpPr>
        <p:spPr>
          <a:xfrm>
            <a:off x="16278706" y="5493404"/>
            <a:ext cx="2921513" cy="587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17" b="1" i="0" spc="190" baseline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VENTI</a:t>
            </a:r>
          </a:p>
        </p:txBody>
      </p:sp>
      <p:sp>
        <p:nvSpPr>
          <p:cNvPr id="33" name="Text Placeholder 15">
            <a:extLst>
              <a:ext uri="{FF2B5EF4-FFF2-40B4-BE49-F238E27FC236}">
                <a16:creationId xmlns:a16="http://schemas.microsoft.com/office/drawing/2014/main" id="{E7A2E321-BA01-5148-A5A5-B600C14C56F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29869" y="7000207"/>
            <a:ext cx="8131339" cy="12086849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</a:t>
            </a:r>
          </a:p>
        </p:txBody>
      </p:sp>
      <p:sp>
        <p:nvSpPr>
          <p:cNvPr id="38" name="Text Placeholder 6">
            <a:extLst>
              <a:ext uri="{FF2B5EF4-FFF2-40B4-BE49-F238E27FC236}">
                <a16:creationId xmlns:a16="http://schemas.microsoft.com/office/drawing/2014/main" id="{A4B47D95-20FC-DA4D-9D63-2A02C371C14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578232" y="7000209"/>
            <a:ext cx="2921513" cy="1211728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45" name="Text Placeholder 6">
            <a:extLst>
              <a:ext uri="{FF2B5EF4-FFF2-40B4-BE49-F238E27FC236}">
                <a16:creationId xmlns:a16="http://schemas.microsoft.com/office/drawing/2014/main" id="{E46A0C09-AB92-CD46-96AD-CEEB3CA6204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2934747" y="7000209"/>
            <a:ext cx="2921513" cy="1211728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46" name="Text Placeholder 6">
            <a:extLst>
              <a:ext uri="{FF2B5EF4-FFF2-40B4-BE49-F238E27FC236}">
                <a16:creationId xmlns:a16="http://schemas.microsoft.com/office/drawing/2014/main" id="{6383B8C7-D03C-054A-8005-D8052222BF2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6278706" y="7000209"/>
            <a:ext cx="2921513" cy="1211728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pic>
        <p:nvPicPr>
          <p:cNvPr id="28" name="Picture 27" descr="A cup of coffee&#10;&#10;Description automatically generated">
            <a:extLst>
              <a:ext uri="{FF2B5EF4-FFF2-40B4-BE49-F238E27FC236}">
                <a16:creationId xmlns:a16="http://schemas.microsoft.com/office/drawing/2014/main" id="{84AB3BD7-57C8-D44B-B494-DBD76271045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234" t="38034" r="34351" b="6357"/>
          <a:stretch/>
        </p:blipFill>
        <p:spPr>
          <a:xfrm>
            <a:off x="12414368" y="21239235"/>
            <a:ext cx="7314661" cy="9341558"/>
          </a:xfrm>
          <a:prstGeom prst="rect">
            <a:avLst/>
          </a:prstGeom>
        </p:spPr>
      </p:pic>
      <p:sp>
        <p:nvSpPr>
          <p:cNvPr id="29" name="Rectangle 28">
            <a:extLst>
              <a:ext uri="{FF2B5EF4-FFF2-40B4-BE49-F238E27FC236}">
                <a16:creationId xmlns:a16="http://schemas.microsoft.com/office/drawing/2014/main" id="{27FC27B9-DA83-BA47-BA2B-9D1F8201B5E4}"/>
              </a:ext>
            </a:extLst>
          </p:cNvPr>
          <p:cNvSpPr/>
          <p:nvPr userDrawn="1"/>
        </p:nvSpPr>
        <p:spPr>
          <a:xfrm>
            <a:off x="1476240" y="22780559"/>
            <a:ext cx="9227419" cy="733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168" b="1" i="0" spc="190" baseline="0">
                <a:solidFill>
                  <a:schemeClr val="bg1"/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CUSTOMIZATION OPTIONS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4455AF90-A84E-0B45-A992-335A456A9A49}"/>
              </a:ext>
            </a:extLst>
          </p:cNvPr>
          <p:cNvSpPr/>
          <p:nvPr userDrawn="1"/>
        </p:nvSpPr>
        <p:spPr>
          <a:xfrm>
            <a:off x="1476240" y="24489144"/>
            <a:ext cx="4246880" cy="587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17" b="1" i="0" spc="190" baseline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ESPRESSO SHOT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10D447BA-8B97-604B-9550-8DF791CD6456}"/>
              </a:ext>
            </a:extLst>
          </p:cNvPr>
          <p:cNvSpPr/>
          <p:nvPr userDrawn="1"/>
        </p:nvSpPr>
        <p:spPr>
          <a:xfrm>
            <a:off x="1476240" y="27501470"/>
            <a:ext cx="4246880" cy="587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17" b="1" i="0" spc="190" baseline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FLAVOR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A1A8272A-B8DB-BF46-B480-39CA9EB34DB0}"/>
              </a:ext>
            </a:extLst>
          </p:cNvPr>
          <p:cNvSpPr/>
          <p:nvPr userDrawn="1"/>
        </p:nvSpPr>
        <p:spPr>
          <a:xfrm>
            <a:off x="7816928" y="24520848"/>
            <a:ext cx="3925337" cy="587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17" b="1" i="0" spc="190" baseline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VENTI ICED</a:t>
            </a:r>
          </a:p>
        </p:txBody>
      </p:sp>
      <p:sp>
        <p:nvSpPr>
          <p:cNvPr id="47" name="Text Placeholder 15">
            <a:extLst>
              <a:ext uri="{FF2B5EF4-FFF2-40B4-BE49-F238E27FC236}">
                <a16:creationId xmlns:a16="http://schemas.microsoft.com/office/drawing/2014/main" id="{C947C8F4-0EAB-4443-9334-0BBB99ED2AD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476240" y="25478274"/>
            <a:ext cx="5589628" cy="1741712"/>
          </a:xfrm>
          <a:prstGeom prst="rect">
            <a:avLst/>
          </a:prstGeom>
        </p:spPr>
        <p:txBody>
          <a:bodyPr/>
          <a:lstStyle>
            <a:lvl1pPr marL="0" indent="0" defTabSz="2578548">
              <a:buNone/>
              <a:tabLst/>
              <a:defRPr sz="3553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859517" indent="-429758">
              <a:buNone/>
              <a:defRPr sz="3137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9" name="Text Placeholder 15">
            <a:extLst>
              <a:ext uri="{FF2B5EF4-FFF2-40B4-BE49-F238E27FC236}">
                <a16:creationId xmlns:a16="http://schemas.microsoft.com/office/drawing/2014/main" id="{E050BDD5-8D08-CF47-9245-A18EA335D74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816930" y="25498577"/>
            <a:ext cx="5535640" cy="1741712"/>
          </a:xfrm>
          <a:prstGeom prst="rect">
            <a:avLst/>
          </a:prstGeom>
        </p:spPr>
        <p:txBody>
          <a:bodyPr/>
          <a:lstStyle>
            <a:lvl1pPr marL="0" indent="0" defTabSz="2578548">
              <a:buNone/>
              <a:tabLst/>
              <a:defRPr sz="3553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859517" indent="-429758">
              <a:buNone/>
              <a:defRPr sz="3137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0" name="Text Placeholder 15">
            <a:extLst>
              <a:ext uri="{FF2B5EF4-FFF2-40B4-BE49-F238E27FC236}">
                <a16:creationId xmlns:a16="http://schemas.microsoft.com/office/drawing/2014/main" id="{FEFD8B3A-0553-9F48-839F-B495BD8657B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476240" y="28703847"/>
            <a:ext cx="5197804" cy="1741712"/>
          </a:xfrm>
          <a:prstGeom prst="rect">
            <a:avLst/>
          </a:prstGeom>
        </p:spPr>
        <p:txBody>
          <a:bodyPr/>
          <a:lstStyle>
            <a:lvl1pPr marL="0" indent="0" defTabSz="2578548">
              <a:buNone/>
              <a:tabLst/>
              <a:defRPr sz="3553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859517" indent="-429758">
              <a:buNone/>
              <a:defRPr sz="3137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1" name="Text Placeholder 15">
            <a:extLst>
              <a:ext uri="{FF2B5EF4-FFF2-40B4-BE49-F238E27FC236}">
                <a16:creationId xmlns:a16="http://schemas.microsoft.com/office/drawing/2014/main" id="{EE79F311-5678-F94A-8721-EB0BC86EFAE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816930" y="28650589"/>
            <a:ext cx="5535640" cy="1741712"/>
          </a:xfrm>
          <a:prstGeom prst="rect">
            <a:avLst/>
          </a:prstGeom>
        </p:spPr>
        <p:txBody>
          <a:bodyPr/>
          <a:lstStyle>
            <a:lvl1pPr marL="0" indent="0" defTabSz="2578548">
              <a:buNone/>
              <a:tabLst/>
              <a:defRPr sz="3553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859517">
              <a:buNone/>
              <a:defRPr sz="3137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9B222DBE-19D3-964A-BA58-589058B6AE68}"/>
              </a:ext>
            </a:extLst>
          </p:cNvPr>
          <p:cNvSpPr/>
          <p:nvPr userDrawn="1"/>
        </p:nvSpPr>
        <p:spPr>
          <a:xfrm>
            <a:off x="7816928" y="27604153"/>
            <a:ext cx="5218145" cy="587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17" b="1" i="0" spc="190" baseline="0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NON-DAIRY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4DAAEA08-8D27-0B4C-885F-E245412A30CF}"/>
              </a:ext>
            </a:extLst>
          </p:cNvPr>
          <p:cNvSpPr txBox="1"/>
          <p:nvPr userDrawn="1"/>
        </p:nvSpPr>
        <p:spPr>
          <a:xfrm>
            <a:off x="13597584" y="30331627"/>
            <a:ext cx="4645382" cy="6166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0025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407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Caffè</a:t>
            </a:r>
            <a:r>
              <a:rPr lang="en-US" sz="3407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Latte</a:t>
            </a:r>
          </a:p>
        </p:txBody>
      </p:sp>
    </p:spTree>
    <p:extLst>
      <p:ext uri="{BB962C8B-B14F-4D97-AF65-F5344CB8AC3E}">
        <p14:creationId xmlns:p14="http://schemas.microsoft.com/office/powerpoint/2010/main" val="30221657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1233" userDrawn="1">
          <p15:clr>
            <a:srgbClr val="FBAE40"/>
          </p15:clr>
        </p15:guide>
        <p15:guide id="2" pos="898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reshersFrappuccinoOth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Text Placeholder 15">
            <a:extLst>
              <a:ext uri="{FF2B5EF4-FFF2-40B4-BE49-F238E27FC236}">
                <a16:creationId xmlns:a16="http://schemas.microsoft.com/office/drawing/2014/main" id="{82E1C206-299F-794A-99E7-C16F424F05A3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1029652" y="11818057"/>
            <a:ext cx="8131339" cy="4370759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</a:t>
            </a:r>
          </a:p>
        </p:txBody>
      </p:sp>
      <p:sp>
        <p:nvSpPr>
          <p:cNvPr id="69" name="Text Placeholder 6">
            <a:extLst>
              <a:ext uri="{FF2B5EF4-FFF2-40B4-BE49-F238E27FC236}">
                <a16:creationId xmlns:a16="http://schemas.microsoft.com/office/drawing/2014/main" id="{88290D06-5DC4-A44E-950E-45D74E234970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584063" y="11818060"/>
            <a:ext cx="2921513" cy="438176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70" name="Text Placeholder 6">
            <a:extLst>
              <a:ext uri="{FF2B5EF4-FFF2-40B4-BE49-F238E27FC236}">
                <a16:creationId xmlns:a16="http://schemas.microsoft.com/office/drawing/2014/main" id="{07B77D2A-DDD5-CC40-8FDD-A80B6C39BB6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2934524" y="11818060"/>
            <a:ext cx="2921513" cy="438176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71" name="Text Placeholder 6">
            <a:extLst>
              <a:ext uri="{FF2B5EF4-FFF2-40B4-BE49-F238E27FC236}">
                <a16:creationId xmlns:a16="http://schemas.microsoft.com/office/drawing/2014/main" id="{96A814AF-E237-804C-A682-3A1DCC946FF7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6278706" y="11818060"/>
            <a:ext cx="2921513" cy="438176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FE1A61EF-B891-C949-931C-DD9C3F1AD45C}"/>
              </a:ext>
            </a:extLst>
          </p:cNvPr>
          <p:cNvSpPr/>
          <p:nvPr userDrawn="1"/>
        </p:nvSpPr>
        <p:spPr>
          <a:xfrm>
            <a:off x="916583" y="9703316"/>
            <a:ext cx="4826193" cy="11608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166" b="1" kern="1200" spc="190">
                <a:solidFill>
                  <a:schemeClr val="bg1"/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FRAPPUCCINO</a:t>
            </a:r>
            <a:r>
              <a:rPr lang="en-US" sz="4166" b="1" kern="1200" spc="190" baseline="30000">
                <a:solidFill>
                  <a:schemeClr val="bg1"/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®</a:t>
            </a:r>
            <a:r>
              <a:rPr lang="en-US" sz="4166" b="1" kern="1200" spc="190">
                <a:solidFill>
                  <a:schemeClr val="bg1"/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 </a:t>
            </a:r>
            <a:br>
              <a:rPr lang="en-US" sz="4166" b="1" kern="1200" spc="190">
                <a:solidFill>
                  <a:schemeClr val="bg1"/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</a:br>
            <a:r>
              <a:rPr lang="en-US" sz="2778" b="1" kern="1200" spc="190">
                <a:solidFill>
                  <a:schemeClr val="bg1"/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BLENDED BEVERAGES</a:t>
            </a: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72B5CE0D-7D97-5740-BC61-4E00EC49389B}"/>
              </a:ext>
            </a:extLst>
          </p:cNvPr>
          <p:cNvSpPr/>
          <p:nvPr userDrawn="1"/>
        </p:nvSpPr>
        <p:spPr>
          <a:xfrm>
            <a:off x="9526732" y="9842805"/>
            <a:ext cx="3036172" cy="587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17" b="1" i="0" spc="190" baseline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TALL</a:t>
            </a: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4813321C-EEB6-D74C-AD3F-F1367C5998AE}"/>
              </a:ext>
            </a:extLst>
          </p:cNvPr>
          <p:cNvSpPr/>
          <p:nvPr userDrawn="1"/>
        </p:nvSpPr>
        <p:spPr>
          <a:xfrm>
            <a:off x="12934523" y="9842805"/>
            <a:ext cx="2921513" cy="587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17" b="1" i="0" spc="190" baseline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GRANDE</a:t>
            </a: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9B676003-AF1E-0F44-A9F4-19E192F5CD56}"/>
              </a:ext>
            </a:extLst>
          </p:cNvPr>
          <p:cNvSpPr/>
          <p:nvPr userDrawn="1"/>
        </p:nvSpPr>
        <p:spPr>
          <a:xfrm>
            <a:off x="16252005" y="9842805"/>
            <a:ext cx="2921513" cy="587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17" b="1" i="0" spc="190" baseline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VENTI</a:t>
            </a: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2E10E3B8-CDC0-3A45-B80A-7AB28964AD6D}"/>
              </a:ext>
            </a:extLst>
          </p:cNvPr>
          <p:cNvSpPr/>
          <p:nvPr userDrawn="1"/>
        </p:nvSpPr>
        <p:spPr>
          <a:xfrm>
            <a:off x="9598817" y="2715606"/>
            <a:ext cx="2921512" cy="587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17" b="1" i="0" spc="190" baseline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TALL</a:t>
            </a: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EC3BC6FB-4A1F-FC45-AC92-A7B8E2CE88C7}"/>
              </a:ext>
            </a:extLst>
          </p:cNvPr>
          <p:cNvSpPr/>
          <p:nvPr userDrawn="1"/>
        </p:nvSpPr>
        <p:spPr>
          <a:xfrm>
            <a:off x="12934523" y="2715605"/>
            <a:ext cx="2921513" cy="587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17" b="1" i="0" spc="190" baseline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GRANDE</a:t>
            </a: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B26367F4-8AB4-EA49-BBF5-5B8FD78FF903}"/>
              </a:ext>
            </a:extLst>
          </p:cNvPr>
          <p:cNvSpPr/>
          <p:nvPr userDrawn="1"/>
        </p:nvSpPr>
        <p:spPr>
          <a:xfrm>
            <a:off x="16265419" y="2733601"/>
            <a:ext cx="2921513" cy="587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17" b="1" i="0" spc="190" baseline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VENTI</a:t>
            </a:r>
          </a:p>
        </p:txBody>
      </p:sp>
      <p:sp>
        <p:nvSpPr>
          <p:cNvPr id="79" name="Text Placeholder 15">
            <a:extLst>
              <a:ext uri="{FF2B5EF4-FFF2-40B4-BE49-F238E27FC236}">
                <a16:creationId xmlns:a16="http://schemas.microsoft.com/office/drawing/2014/main" id="{EB0D293F-9A3D-2349-918A-8486A078DF31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>
          <a:xfrm>
            <a:off x="1029652" y="4373686"/>
            <a:ext cx="8131339" cy="4370759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</a:t>
            </a:r>
          </a:p>
        </p:txBody>
      </p:sp>
      <p:sp>
        <p:nvSpPr>
          <p:cNvPr id="80" name="Text Placeholder 6">
            <a:extLst>
              <a:ext uri="{FF2B5EF4-FFF2-40B4-BE49-F238E27FC236}">
                <a16:creationId xmlns:a16="http://schemas.microsoft.com/office/drawing/2014/main" id="{2391D9C1-6C2F-2440-ADFD-7A5082B903C6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9584063" y="4373688"/>
            <a:ext cx="2921513" cy="438176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81" name="Text Placeholder 6">
            <a:extLst>
              <a:ext uri="{FF2B5EF4-FFF2-40B4-BE49-F238E27FC236}">
                <a16:creationId xmlns:a16="http://schemas.microsoft.com/office/drawing/2014/main" id="{D585B10A-6275-9B4D-A8AF-408AD022723F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12934524" y="4373688"/>
            <a:ext cx="2921513" cy="438176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82" name="Text Placeholder 6">
            <a:extLst>
              <a:ext uri="{FF2B5EF4-FFF2-40B4-BE49-F238E27FC236}">
                <a16:creationId xmlns:a16="http://schemas.microsoft.com/office/drawing/2014/main" id="{98E66540-3455-104C-B8F8-1826825371B0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16278706" y="4373688"/>
            <a:ext cx="2921513" cy="438176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83" name="Text Placeholder 15">
            <a:extLst>
              <a:ext uri="{FF2B5EF4-FFF2-40B4-BE49-F238E27FC236}">
                <a16:creationId xmlns:a16="http://schemas.microsoft.com/office/drawing/2014/main" id="{CD107810-E080-7648-982E-C4D55A48D9DD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1029652" y="18647874"/>
            <a:ext cx="8131339" cy="15337326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</a:t>
            </a:r>
          </a:p>
        </p:txBody>
      </p:sp>
      <p:sp>
        <p:nvSpPr>
          <p:cNvPr id="84" name="Text Placeholder 6">
            <a:extLst>
              <a:ext uri="{FF2B5EF4-FFF2-40B4-BE49-F238E27FC236}">
                <a16:creationId xmlns:a16="http://schemas.microsoft.com/office/drawing/2014/main" id="{FF7B7258-E1A5-894F-A27E-008B7119127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9584063" y="18647877"/>
            <a:ext cx="2921513" cy="15337323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85" name="Text Placeholder 6">
            <a:extLst>
              <a:ext uri="{FF2B5EF4-FFF2-40B4-BE49-F238E27FC236}">
                <a16:creationId xmlns:a16="http://schemas.microsoft.com/office/drawing/2014/main" id="{41EAE597-ADD6-0E47-A43A-820C7345D2CE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12934524" y="18647877"/>
            <a:ext cx="2921513" cy="15337323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86" name="Text Placeholder 6">
            <a:extLst>
              <a:ext uri="{FF2B5EF4-FFF2-40B4-BE49-F238E27FC236}">
                <a16:creationId xmlns:a16="http://schemas.microsoft.com/office/drawing/2014/main" id="{7E74F3FD-81E6-1841-AEEC-99266E86C208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16278706" y="18647877"/>
            <a:ext cx="2921513" cy="15337323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1208985D-F33B-F64E-982D-F0A4D4189105}"/>
              </a:ext>
            </a:extLst>
          </p:cNvPr>
          <p:cNvSpPr/>
          <p:nvPr userDrawn="1"/>
        </p:nvSpPr>
        <p:spPr>
          <a:xfrm>
            <a:off x="916583" y="17132223"/>
            <a:ext cx="5120312" cy="7334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166" b="1" kern="1200" spc="190">
                <a:solidFill>
                  <a:schemeClr val="bg1"/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ALSO AVAILABLE</a:t>
            </a:r>
            <a:endParaRPr lang="en-US" sz="2778" b="1" kern="1200" spc="190">
              <a:solidFill>
                <a:schemeClr val="bg1"/>
              </a:solidFill>
              <a:effectLst/>
              <a:latin typeface="Arial" panose="020B0604020202020204" pitchFamily="34" charset="0"/>
              <a:ea typeface="Pike Bold" pitchFamily="2" charset="77"/>
              <a:cs typeface="Arial" panose="020B0604020202020204" pitchFamily="34" charset="0"/>
            </a:endParaRPr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98084069-D213-EF44-870F-37B00D1B3068}"/>
              </a:ext>
            </a:extLst>
          </p:cNvPr>
          <p:cNvSpPr/>
          <p:nvPr userDrawn="1"/>
        </p:nvSpPr>
        <p:spPr>
          <a:xfrm>
            <a:off x="917932" y="2631459"/>
            <a:ext cx="8241872" cy="11612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168" b="1" kern="1200" spc="19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STARBUCKS REFRESHERS</a:t>
            </a:r>
            <a:r>
              <a:rPr lang="en-US" sz="4168" b="1" kern="1200" spc="190" baseline="300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®</a:t>
            </a:r>
          </a:p>
          <a:p>
            <a:r>
              <a:rPr lang="en-US" sz="2778" b="1" kern="1200" spc="19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BEVERAGES (CONTAIN CAFFEINE)</a:t>
            </a:r>
          </a:p>
        </p:txBody>
      </p:sp>
    </p:spTree>
    <p:extLst>
      <p:ext uri="{BB962C8B-B14F-4D97-AF65-F5344CB8AC3E}">
        <p14:creationId xmlns:p14="http://schemas.microsoft.com/office/powerpoint/2010/main" val="32895537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spressoCoffeeMore_YourLogo">
    <p:bg>
      <p:bgPr>
        <a:solidFill>
          <a:srgbClr val="003A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FB971A-7C5A-A943-BAC0-3C67E60D586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29868" y="1444895"/>
            <a:ext cx="11892871" cy="292837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697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</a:t>
            </a:r>
            <a:br>
              <a:rPr lang="en-US"/>
            </a:br>
            <a:r>
              <a:rPr lang="en-US"/>
              <a:t>Master text styles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56DF60DA-FC68-4F40-81EB-CCC4A306BE9C}"/>
              </a:ext>
            </a:extLst>
          </p:cNvPr>
          <p:cNvSpPr/>
          <p:nvPr userDrawn="1"/>
        </p:nvSpPr>
        <p:spPr>
          <a:xfrm>
            <a:off x="929868" y="5431662"/>
            <a:ext cx="9436730" cy="7334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166" b="1" i="0" spc="190" baseline="0">
                <a:solidFill>
                  <a:schemeClr val="bg1"/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ESPRESSO, COFFEE &amp; MORE 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2749045A-D54B-574F-8F6E-3A0512B5E768}"/>
              </a:ext>
            </a:extLst>
          </p:cNvPr>
          <p:cNvSpPr/>
          <p:nvPr userDrawn="1"/>
        </p:nvSpPr>
        <p:spPr>
          <a:xfrm>
            <a:off x="9594795" y="5493404"/>
            <a:ext cx="2888383" cy="587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17" b="1" i="0" spc="190" baseline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TALL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68664541-0DE3-AC4C-9A15-AB163D3F783D}"/>
              </a:ext>
            </a:extLst>
          </p:cNvPr>
          <p:cNvSpPr/>
          <p:nvPr userDrawn="1"/>
        </p:nvSpPr>
        <p:spPr>
          <a:xfrm>
            <a:off x="12934747" y="5493403"/>
            <a:ext cx="2921513" cy="587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17" b="1" i="0" spc="190" baseline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GRANDE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4199C482-1083-D54C-BA82-832295A44D55}"/>
              </a:ext>
            </a:extLst>
          </p:cNvPr>
          <p:cNvSpPr/>
          <p:nvPr userDrawn="1"/>
        </p:nvSpPr>
        <p:spPr>
          <a:xfrm>
            <a:off x="16278706" y="5493404"/>
            <a:ext cx="2921513" cy="587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17" b="1" i="0" spc="190" baseline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VENTI</a:t>
            </a:r>
          </a:p>
        </p:txBody>
      </p:sp>
      <p:sp>
        <p:nvSpPr>
          <p:cNvPr id="33" name="Text Placeholder 15">
            <a:extLst>
              <a:ext uri="{FF2B5EF4-FFF2-40B4-BE49-F238E27FC236}">
                <a16:creationId xmlns:a16="http://schemas.microsoft.com/office/drawing/2014/main" id="{E7A2E321-BA01-5148-A5A5-B600C14C56F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29869" y="7000207"/>
            <a:ext cx="8131339" cy="12086849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</a:t>
            </a:r>
          </a:p>
        </p:txBody>
      </p:sp>
      <p:sp>
        <p:nvSpPr>
          <p:cNvPr id="38" name="Text Placeholder 6">
            <a:extLst>
              <a:ext uri="{FF2B5EF4-FFF2-40B4-BE49-F238E27FC236}">
                <a16:creationId xmlns:a16="http://schemas.microsoft.com/office/drawing/2014/main" id="{A4B47D95-20FC-DA4D-9D63-2A02C371C14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578232" y="7000209"/>
            <a:ext cx="2921513" cy="1211728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45" name="Text Placeholder 6">
            <a:extLst>
              <a:ext uri="{FF2B5EF4-FFF2-40B4-BE49-F238E27FC236}">
                <a16:creationId xmlns:a16="http://schemas.microsoft.com/office/drawing/2014/main" id="{E46A0C09-AB92-CD46-96AD-CEEB3CA6204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2934747" y="7000209"/>
            <a:ext cx="2921513" cy="1211728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46" name="Text Placeholder 6">
            <a:extLst>
              <a:ext uri="{FF2B5EF4-FFF2-40B4-BE49-F238E27FC236}">
                <a16:creationId xmlns:a16="http://schemas.microsoft.com/office/drawing/2014/main" id="{6383B8C7-D03C-054A-8005-D8052222BF2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6278706" y="7000209"/>
            <a:ext cx="2921513" cy="1211728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pic>
        <p:nvPicPr>
          <p:cNvPr id="28" name="Picture 27" descr="A cup of coffee&#10;&#10;Description automatically generated">
            <a:extLst>
              <a:ext uri="{FF2B5EF4-FFF2-40B4-BE49-F238E27FC236}">
                <a16:creationId xmlns:a16="http://schemas.microsoft.com/office/drawing/2014/main" id="{84AB3BD7-57C8-D44B-B494-DBD76271045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234" t="38034" r="34351" b="6357"/>
          <a:stretch/>
        </p:blipFill>
        <p:spPr>
          <a:xfrm>
            <a:off x="12414368" y="21239235"/>
            <a:ext cx="7314661" cy="9341558"/>
          </a:xfrm>
          <a:prstGeom prst="rect">
            <a:avLst/>
          </a:prstGeom>
        </p:spPr>
      </p:pic>
      <p:sp>
        <p:nvSpPr>
          <p:cNvPr id="54" name="TextBox 53">
            <a:extLst>
              <a:ext uri="{FF2B5EF4-FFF2-40B4-BE49-F238E27FC236}">
                <a16:creationId xmlns:a16="http://schemas.microsoft.com/office/drawing/2014/main" id="{4DAAEA08-8D27-0B4C-885F-E245412A30CF}"/>
              </a:ext>
            </a:extLst>
          </p:cNvPr>
          <p:cNvSpPr txBox="1"/>
          <p:nvPr userDrawn="1"/>
        </p:nvSpPr>
        <p:spPr>
          <a:xfrm>
            <a:off x="13597584" y="30331627"/>
            <a:ext cx="4645382" cy="6166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0025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407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Caffè</a:t>
            </a:r>
            <a:r>
              <a:rPr lang="en-US" sz="3407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Latte</a:t>
            </a:r>
          </a:p>
        </p:txBody>
      </p:sp>
      <p:sp>
        <p:nvSpPr>
          <p:cNvPr id="22" name="Picture Placeholder 3">
            <a:extLst>
              <a:ext uri="{FF2B5EF4-FFF2-40B4-BE49-F238E27FC236}">
                <a16:creationId xmlns:a16="http://schemas.microsoft.com/office/drawing/2014/main" id="{5ED8AF2E-5814-B845-8544-C264DFD5E398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13787618" y="1430620"/>
            <a:ext cx="5858085" cy="2928377"/>
          </a:xfrm>
          <a:prstGeom prst="rect">
            <a:avLst/>
          </a:prstGeom>
        </p:spPr>
        <p:txBody>
          <a:bodyPr anchor="ctr" anchorCtr="0"/>
          <a:lstStyle>
            <a:lvl1pPr algn="ctr">
              <a:lnSpc>
                <a:spcPct val="100000"/>
              </a:lnSpc>
              <a:spcBef>
                <a:spcPts val="0"/>
              </a:spcBef>
              <a:buNone/>
              <a:defRPr sz="3413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</a:t>
            </a:r>
          </a:p>
          <a:p>
            <a:r>
              <a:rPr lang="en-US"/>
              <a:t>Add Logo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0AE10ECA-7203-C946-B1A8-3E876A31569C}"/>
              </a:ext>
            </a:extLst>
          </p:cNvPr>
          <p:cNvSpPr/>
          <p:nvPr userDrawn="1"/>
        </p:nvSpPr>
        <p:spPr>
          <a:xfrm>
            <a:off x="1476240" y="22780559"/>
            <a:ext cx="9227419" cy="733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168" b="1" i="0" spc="190" baseline="0">
                <a:solidFill>
                  <a:schemeClr val="bg1"/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CUSTOMIZATION OPTIONS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06C68E0C-BDB2-704E-ACAD-6A092FFFE5B6}"/>
              </a:ext>
            </a:extLst>
          </p:cNvPr>
          <p:cNvSpPr/>
          <p:nvPr userDrawn="1"/>
        </p:nvSpPr>
        <p:spPr>
          <a:xfrm>
            <a:off x="1476240" y="24489144"/>
            <a:ext cx="4246880" cy="587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17" b="1" i="0" spc="190" baseline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ESPRESSO SHOT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F345DFD4-B54B-884F-83B9-00B9992C8444}"/>
              </a:ext>
            </a:extLst>
          </p:cNvPr>
          <p:cNvSpPr/>
          <p:nvPr userDrawn="1"/>
        </p:nvSpPr>
        <p:spPr>
          <a:xfrm>
            <a:off x="1476240" y="27501470"/>
            <a:ext cx="4246880" cy="587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17" b="1" i="0" spc="190" baseline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FLAVOR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9D5C3699-514A-9441-A5D5-1A8E62E4EE12}"/>
              </a:ext>
            </a:extLst>
          </p:cNvPr>
          <p:cNvSpPr/>
          <p:nvPr userDrawn="1"/>
        </p:nvSpPr>
        <p:spPr>
          <a:xfrm>
            <a:off x="7816928" y="24520848"/>
            <a:ext cx="3925337" cy="587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17" b="1" i="0" spc="190" baseline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VENTI ICED</a:t>
            </a:r>
          </a:p>
        </p:txBody>
      </p:sp>
      <p:sp>
        <p:nvSpPr>
          <p:cNvPr id="32" name="Text Placeholder 15">
            <a:extLst>
              <a:ext uri="{FF2B5EF4-FFF2-40B4-BE49-F238E27FC236}">
                <a16:creationId xmlns:a16="http://schemas.microsoft.com/office/drawing/2014/main" id="{B0B48251-F257-D340-ABE7-0FBAC93FAB4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476240" y="25478274"/>
            <a:ext cx="5589628" cy="1741712"/>
          </a:xfrm>
          <a:prstGeom prst="rect">
            <a:avLst/>
          </a:prstGeom>
        </p:spPr>
        <p:txBody>
          <a:bodyPr/>
          <a:lstStyle>
            <a:lvl1pPr marL="0" indent="0" defTabSz="2578548">
              <a:buNone/>
              <a:tabLst/>
              <a:defRPr sz="3553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859517" indent="-429758">
              <a:buNone/>
              <a:defRPr sz="3137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37" name="Text Placeholder 15">
            <a:extLst>
              <a:ext uri="{FF2B5EF4-FFF2-40B4-BE49-F238E27FC236}">
                <a16:creationId xmlns:a16="http://schemas.microsoft.com/office/drawing/2014/main" id="{38443F97-3250-8E42-812D-56E7CB25657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816930" y="25498577"/>
            <a:ext cx="5535640" cy="1741712"/>
          </a:xfrm>
          <a:prstGeom prst="rect">
            <a:avLst/>
          </a:prstGeom>
        </p:spPr>
        <p:txBody>
          <a:bodyPr/>
          <a:lstStyle>
            <a:lvl1pPr marL="0" indent="0" defTabSz="2578548">
              <a:buNone/>
              <a:tabLst/>
              <a:defRPr sz="3553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859517" indent="-429758">
              <a:buNone/>
              <a:defRPr sz="3137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39" name="Text Placeholder 15">
            <a:extLst>
              <a:ext uri="{FF2B5EF4-FFF2-40B4-BE49-F238E27FC236}">
                <a16:creationId xmlns:a16="http://schemas.microsoft.com/office/drawing/2014/main" id="{5B826BED-5219-3B47-BB65-A39BB746597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476240" y="28703847"/>
            <a:ext cx="5197804" cy="1741712"/>
          </a:xfrm>
          <a:prstGeom prst="rect">
            <a:avLst/>
          </a:prstGeom>
        </p:spPr>
        <p:txBody>
          <a:bodyPr/>
          <a:lstStyle>
            <a:lvl1pPr marL="0" indent="0" defTabSz="2578548">
              <a:buNone/>
              <a:tabLst/>
              <a:defRPr sz="3553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859517" indent="-429758">
              <a:buNone/>
              <a:defRPr sz="3137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0" name="Text Placeholder 15">
            <a:extLst>
              <a:ext uri="{FF2B5EF4-FFF2-40B4-BE49-F238E27FC236}">
                <a16:creationId xmlns:a16="http://schemas.microsoft.com/office/drawing/2014/main" id="{428CA838-5910-C347-B23E-117DF648944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816930" y="28650589"/>
            <a:ext cx="5535640" cy="1741712"/>
          </a:xfrm>
          <a:prstGeom prst="rect">
            <a:avLst/>
          </a:prstGeom>
        </p:spPr>
        <p:txBody>
          <a:bodyPr/>
          <a:lstStyle>
            <a:lvl1pPr marL="0" indent="0" defTabSz="2578548">
              <a:buNone/>
              <a:tabLst/>
              <a:defRPr sz="3553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859517">
              <a:buNone/>
              <a:defRPr sz="3137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7EB62E1E-82F3-4C4B-9D00-E86285C6577B}"/>
              </a:ext>
            </a:extLst>
          </p:cNvPr>
          <p:cNvSpPr/>
          <p:nvPr userDrawn="1"/>
        </p:nvSpPr>
        <p:spPr>
          <a:xfrm>
            <a:off x="7816928" y="27604153"/>
            <a:ext cx="5218145" cy="587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17" b="1" i="0" spc="190" baseline="0" dirty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NON-DAIRY</a:t>
            </a:r>
          </a:p>
        </p:txBody>
      </p:sp>
    </p:spTree>
    <p:extLst>
      <p:ext uri="{BB962C8B-B14F-4D97-AF65-F5344CB8AC3E}">
        <p14:creationId xmlns:p14="http://schemas.microsoft.com/office/powerpoint/2010/main" val="13196005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1233" userDrawn="1">
          <p15:clr>
            <a:srgbClr val="FBAE40"/>
          </p15:clr>
        </p15:guide>
        <p15:guide id="2" pos="898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vanaTe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A picture containing cup, coffee, indoor, orange&#10;&#10;Description automatically generated">
            <a:extLst>
              <a:ext uri="{FF2B5EF4-FFF2-40B4-BE49-F238E27FC236}">
                <a16:creationId xmlns:a16="http://schemas.microsoft.com/office/drawing/2014/main" id="{371F12A8-1385-E444-8421-56D37D1367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31648"/>
          <a:stretch/>
        </p:blipFill>
        <p:spPr>
          <a:xfrm>
            <a:off x="11878493" y="21273762"/>
            <a:ext cx="8238309" cy="10014153"/>
          </a:xfrm>
          <a:prstGeom prst="rect">
            <a:avLst/>
          </a:prstGeom>
        </p:spPr>
      </p:pic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A8E1366B-08D6-F247-A350-D23E4036D933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029652" y="4373686"/>
            <a:ext cx="8131339" cy="12086849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35803F49-8207-A54C-BA91-BCDD1221724F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584063" y="4373688"/>
            <a:ext cx="2921513" cy="1211728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16" name="Text Placeholder 6">
            <a:extLst>
              <a:ext uri="{FF2B5EF4-FFF2-40B4-BE49-F238E27FC236}">
                <a16:creationId xmlns:a16="http://schemas.microsoft.com/office/drawing/2014/main" id="{BB9ECA0F-8785-F046-A7F5-C00414BBD07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2934524" y="4373688"/>
            <a:ext cx="2921513" cy="1211728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21" name="Text Placeholder 6">
            <a:extLst>
              <a:ext uri="{FF2B5EF4-FFF2-40B4-BE49-F238E27FC236}">
                <a16:creationId xmlns:a16="http://schemas.microsoft.com/office/drawing/2014/main" id="{7683F251-7AFE-AB41-A7D8-4C170243923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6278706" y="4373688"/>
            <a:ext cx="2921513" cy="1211728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5A94AD5-4958-0641-A304-815C7EDCF9B3}"/>
              </a:ext>
            </a:extLst>
          </p:cNvPr>
          <p:cNvSpPr/>
          <p:nvPr userDrawn="1"/>
        </p:nvSpPr>
        <p:spPr>
          <a:xfrm>
            <a:off x="981754" y="2660367"/>
            <a:ext cx="8996822" cy="7334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166" b="1" i="0" spc="190" baseline="0">
                <a:solidFill>
                  <a:schemeClr val="bg1"/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TEAVANA</a:t>
            </a:r>
            <a:r>
              <a:rPr lang="en-US" sz="4166" b="1" i="0" spc="190" baseline="30000">
                <a:solidFill>
                  <a:schemeClr val="bg1"/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®</a:t>
            </a:r>
            <a:r>
              <a:rPr lang="en-US" sz="4166" b="1" i="0" spc="190" baseline="0">
                <a:solidFill>
                  <a:schemeClr val="bg1"/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 HANDCRAFTED TEA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AB76823E-B958-D644-9E58-7328DD24E28D}"/>
              </a:ext>
            </a:extLst>
          </p:cNvPr>
          <p:cNvSpPr/>
          <p:nvPr userDrawn="1"/>
        </p:nvSpPr>
        <p:spPr>
          <a:xfrm>
            <a:off x="9584062" y="2810199"/>
            <a:ext cx="2921512" cy="587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17" b="1" i="0" spc="190" baseline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TALL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8437CB29-D75A-444B-B126-DEF4A0F5A9A2}"/>
              </a:ext>
            </a:extLst>
          </p:cNvPr>
          <p:cNvSpPr/>
          <p:nvPr userDrawn="1"/>
        </p:nvSpPr>
        <p:spPr>
          <a:xfrm>
            <a:off x="12934524" y="2810198"/>
            <a:ext cx="2921513" cy="587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17" b="1" i="0" spc="190" baseline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GRANDE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4115647D-0FD7-4D47-A357-B013F8C3AC51}"/>
              </a:ext>
            </a:extLst>
          </p:cNvPr>
          <p:cNvSpPr/>
          <p:nvPr userDrawn="1"/>
        </p:nvSpPr>
        <p:spPr>
          <a:xfrm>
            <a:off x="16278706" y="2810199"/>
            <a:ext cx="2921513" cy="587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17" b="1" i="0" spc="190" baseline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VENTI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28E1203-7318-9749-9954-4415B06A7FDF}"/>
              </a:ext>
            </a:extLst>
          </p:cNvPr>
          <p:cNvSpPr txBox="1"/>
          <p:nvPr userDrawn="1"/>
        </p:nvSpPr>
        <p:spPr>
          <a:xfrm>
            <a:off x="13617306" y="30370954"/>
            <a:ext cx="4645382" cy="6166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0025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407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Chai Tea</a:t>
            </a:r>
          </a:p>
        </p:txBody>
      </p:sp>
    </p:spTree>
    <p:extLst>
      <p:ext uri="{BB962C8B-B14F-4D97-AF65-F5344CB8AC3E}">
        <p14:creationId xmlns:p14="http://schemas.microsoft.com/office/powerpoint/2010/main" val="83025758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599" userDrawn="1">
          <p15:clr>
            <a:srgbClr val="FBAE40"/>
          </p15:clr>
        </p15:guide>
        <p15:guide id="2" pos="898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reshersFrappucci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 Placeholder 15">
            <a:extLst>
              <a:ext uri="{FF2B5EF4-FFF2-40B4-BE49-F238E27FC236}">
                <a16:creationId xmlns:a16="http://schemas.microsoft.com/office/drawing/2014/main" id="{FBEF1453-BB44-9C40-88A7-7FB9ECDE5EC5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1029652" y="13774873"/>
            <a:ext cx="8131339" cy="4370759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</a:t>
            </a:r>
          </a:p>
        </p:txBody>
      </p:sp>
      <p:sp>
        <p:nvSpPr>
          <p:cNvPr id="35" name="Text Placeholder 6">
            <a:extLst>
              <a:ext uri="{FF2B5EF4-FFF2-40B4-BE49-F238E27FC236}">
                <a16:creationId xmlns:a16="http://schemas.microsoft.com/office/drawing/2014/main" id="{5606355B-FAF9-2442-86D9-F117F69C4F7D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584063" y="13774876"/>
            <a:ext cx="2921513" cy="438176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36" name="Text Placeholder 6">
            <a:extLst>
              <a:ext uri="{FF2B5EF4-FFF2-40B4-BE49-F238E27FC236}">
                <a16:creationId xmlns:a16="http://schemas.microsoft.com/office/drawing/2014/main" id="{DCAB1812-13BB-134B-AB75-931A3881FA99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2934524" y="13774876"/>
            <a:ext cx="2921513" cy="438176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39" name="Text Placeholder 6">
            <a:extLst>
              <a:ext uri="{FF2B5EF4-FFF2-40B4-BE49-F238E27FC236}">
                <a16:creationId xmlns:a16="http://schemas.microsoft.com/office/drawing/2014/main" id="{1AF04FDB-F85C-C641-8ACE-A2A5C5FCC823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6278706" y="13774876"/>
            <a:ext cx="2921513" cy="438176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8BE0204-9485-4341-8EB4-0966537D4BB2}"/>
              </a:ext>
            </a:extLst>
          </p:cNvPr>
          <p:cNvSpPr/>
          <p:nvPr userDrawn="1"/>
        </p:nvSpPr>
        <p:spPr>
          <a:xfrm>
            <a:off x="917932" y="2631459"/>
            <a:ext cx="8241872" cy="11612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168" b="1" kern="1200" spc="19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STARBUCKS REFRESHERS</a:t>
            </a:r>
            <a:r>
              <a:rPr lang="en-US" sz="4168" b="1" kern="1200" spc="190" baseline="300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®</a:t>
            </a:r>
          </a:p>
          <a:p>
            <a:r>
              <a:rPr lang="en-US" sz="2778" b="1" kern="1200" spc="190">
                <a:solidFill>
                  <a:schemeClr val="bg1"/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BEVERAGES </a:t>
            </a:r>
            <a:r>
              <a:rPr lang="en-US" sz="2778" b="1" kern="1200" spc="19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(CONTAIN CAFFEINE)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8996C15-1444-694F-939D-776C80BCE9EC}"/>
              </a:ext>
            </a:extLst>
          </p:cNvPr>
          <p:cNvSpPr/>
          <p:nvPr userDrawn="1"/>
        </p:nvSpPr>
        <p:spPr>
          <a:xfrm>
            <a:off x="916583" y="11660132"/>
            <a:ext cx="4826193" cy="11608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166" b="1" kern="1200" spc="19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FRAPPUCCINO</a:t>
            </a:r>
            <a:r>
              <a:rPr lang="en-US" sz="4166" b="1" kern="1200" spc="190" baseline="300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®</a:t>
            </a:r>
            <a:r>
              <a:rPr lang="en-US" sz="4166" b="1" kern="1200" spc="19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 </a:t>
            </a:r>
            <a:br>
              <a:rPr lang="en-US" sz="4166" b="1" kern="1200" spc="19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</a:br>
            <a:r>
              <a:rPr lang="en-US" sz="2778" b="1" kern="1200" spc="19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BLENDED BEVERAGES</a:t>
            </a:r>
          </a:p>
        </p:txBody>
      </p:sp>
      <p:pic>
        <p:nvPicPr>
          <p:cNvPr id="3" name="Picture 2" descr="A picture containing cup, table, food, sitting&#10;&#10;Description automatically generated">
            <a:extLst>
              <a:ext uri="{FF2B5EF4-FFF2-40B4-BE49-F238E27FC236}">
                <a16:creationId xmlns:a16="http://schemas.microsoft.com/office/drawing/2014/main" id="{20435E7F-E620-0B48-8A4A-F6AA1070E63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1857" t="10432" r="30826" b="8682"/>
          <a:stretch/>
        </p:blipFill>
        <p:spPr>
          <a:xfrm>
            <a:off x="12342364" y="19291556"/>
            <a:ext cx="7495950" cy="11492946"/>
          </a:xfrm>
          <a:prstGeom prst="rect">
            <a:avLst/>
          </a:prstGeom>
        </p:spPr>
      </p:pic>
      <p:sp>
        <p:nvSpPr>
          <p:cNvPr id="30" name="Rectangle 29">
            <a:extLst>
              <a:ext uri="{FF2B5EF4-FFF2-40B4-BE49-F238E27FC236}">
                <a16:creationId xmlns:a16="http://schemas.microsoft.com/office/drawing/2014/main" id="{CA5E5323-AAD8-CE4A-925E-D5146F88F928}"/>
              </a:ext>
            </a:extLst>
          </p:cNvPr>
          <p:cNvSpPr/>
          <p:nvPr userDrawn="1"/>
        </p:nvSpPr>
        <p:spPr>
          <a:xfrm>
            <a:off x="9526732" y="11799621"/>
            <a:ext cx="3036172" cy="587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17" b="1" i="0" spc="190" baseline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TALL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7F55CC45-B2E0-F34D-BD65-A90E30BD628C}"/>
              </a:ext>
            </a:extLst>
          </p:cNvPr>
          <p:cNvSpPr/>
          <p:nvPr userDrawn="1"/>
        </p:nvSpPr>
        <p:spPr>
          <a:xfrm>
            <a:off x="12934523" y="11799621"/>
            <a:ext cx="2921513" cy="587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17" b="1" i="0" spc="190" baseline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GRANDE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8D99FEF3-8368-C342-827E-DD99F2E17C8F}"/>
              </a:ext>
            </a:extLst>
          </p:cNvPr>
          <p:cNvSpPr/>
          <p:nvPr userDrawn="1"/>
        </p:nvSpPr>
        <p:spPr>
          <a:xfrm>
            <a:off x="16252005" y="11799621"/>
            <a:ext cx="2921513" cy="587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17" b="1" i="0" spc="190" baseline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VENTI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0445715B-43F2-7E46-B863-E2703D3A8570}"/>
              </a:ext>
            </a:extLst>
          </p:cNvPr>
          <p:cNvSpPr/>
          <p:nvPr userDrawn="1"/>
        </p:nvSpPr>
        <p:spPr>
          <a:xfrm>
            <a:off x="9598817" y="2810199"/>
            <a:ext cx="2921512" cy="587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17" b="1" i="0" spc="190" baseline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TALL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F3519969-CC58-294B-B45F-1EC6C065EC45}"/>
              </a:ext>
            </a:extLst>
          </p:cNvPr>
          <p:cNvSpPr/>
          <p:nvPr userDrawn="1"/>
        </p:nvSpPr>
        <p:spPr>
          <a:xfrm>
            <a:off x="12934523" y="2810198"/>
            <a:ext cx="2921513" cy="587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17" b="1" i="0" spc="190" baseline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GRANDE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420104DA-EE3C-314C-B86B-E7D976436A6A}"/>
              </a:ext>
            </a:extLst>
          </p:cNvPr>
          <p:cNvSpPr/>
          <p:nvPr userDrawn="1"/>
        </p:nvSpPr>
        <p:spPr>
          <a:xfrm>
            <a:off x="16265419" y="2828194"/>
            <a:ext cx="2921513" cy="587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17" b="1" i="0" spc="190" baseline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VENTI</a:t>
            </a:r>
          </a:p>
        </p:txBody>
      </p:sp>
      <p:sp>
        <p:nvSpPr>
          <p:cNvPr id="22" name="Text Placeholder 15">
            <a:extLst>
              <a:ext uri="{FF2B5EF4-FFF2-40B4-BE49-F238E27FC236}">
                <a16:creationId xmlns:a16="http://schemas.microsoft.com/office/drawing/2014/main" id="{EF74698D-7C32-304C-9CA7-FD718F724C40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029652" y="4373686"/>
            <a:ext cx="8131339" cy="4370759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</a:t>
            </a:r>
          </a:p>
        </p:txBody>
      </p:sp>
      <p:sp>
        <p:nvSpPr>
          <p:cNvPr id="23" name="Text Placeholder 6">
            <a:extLst>
              <a:ext uri="{FF2B5EF4-FFF2-40B4-BE49-F238E27FC236}">
                <a16:creationId xmlns:a16="http://schemas.microsoft.com/office/drawing/2014/main" id="{16DD9CF1-FE25-0B43-B5CC-C9CE2E1C21E2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584063" y="4373688"/>
            <a:ext cx="2921513" cy="438176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28" name="Text Placeholder 6">
            <a:extLst>
              <a:ext uri="{FF2B5EF4-FFF2-40B4-BE49-F238E27FC236}">
                <a16:creationId xmlns:a16="http://schemas.microsoft.com/office/drawing/2014/main" id="{10269FD8-C922-6F44-9C9D-02C7719C13A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2934524" y="4373688"/>
            <a:ext cx="2921513" cy="438176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33" name="Text Placeholder 6">
            <a:extLst>
              <a:ext uri="{FF2B5EF4-FFF2-40B4-BE49-F238E27FC236}">
                <a16:creationId xmlns:a16="http://schemas.microsoft.com/office/drawing/2014/main" id="{EFA51059-E7F9-764F-803C-ECD0C9AABC5B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6278706" y="4373688"/>
            <a:ext cx="2921513" cy="438176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B3A8E338-BAB8-A243-99EC-07FC5116D816}"/>
              </a:ext>
            </a:extLst>
          </p:cNvPr>
          <p:cNvGrpSpPr/>
          <p:nvPr userDrawn="1"/>
        </p:nvGrpSpPr>
        <p:grpSpPr>
          <a:xfrm>
            <a:off x="13421920" y="30843658"/>
            <a:ext cx="4725578" cy="1140952"/>
            <a:chOff x="9151308" y="20542159"/>
            <a:chExt cx="3221985" cy="780240"/>
          </a:xfrm>
        </p:grpSpPr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9440E36B-7A60-C84C-B4F0-CC372C94AE71}"/>
                </a:ext>
              </a:extLst>
            </p:cNvPr>
            <p:cNvSpPr txBox="1"/>
            <p:nvPr userDrawn="1"/>
          </p:nvSpPr>
          <p:spPr>
            <a:xfrm>
              <a:off x="9151308" y="20542159"/>
              <a:ext cx="3167306" cy="780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100255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407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Caramel Frappuccino</a:t>
              </a:r>
            </a:p>
            <a:p>
              <a:pPr marL="0" marR="0" lvl="0" indent="0" algn="ctr" defTabSz="100255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407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blended beverage</a:t>
              </a: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D827E401-8620-914C-B8E3-72B268ECB3E2}"/>
                </a:ext>
              </a:extLst>
            </p:cNvPr>
            <p:cNvSpPr/>
            <p:nvPr userDrawn="1"/>
          </p:nvSpPr>
          <p:spPr>
            <a:xfrm>
              <a:off x="12076883" y="20682139"/>
              <a:ext cx="296410" cy="4685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5779" baseline="30000">
                  <a:solidFill>
                    <a:schemeClr val="bg1"/>
                  </a:solidFill>
                </a:rPr>
                <a:t>®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566178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th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 Placeholder 15">
            <a:extLst>
              <a:ext uri="{FF2B5EF4-FFF2-40B4-BE49-F238E27FC236}">
                <a16:creationId xmlns:a16="http://schemas.microsoft.com/office/drawing/2014/main" id="{E9B5B822-7539-1343-B79E-FD984586D5ED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1029652" y="8969893"/>
            <a:ext cx="8131339" cy="9489557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</a:t>
            </a:r>
          </a:p>
        </p:txBody>
      </p:sp>
      <p:sp>
        <p:nvSpPr>
          <p:cNvPr id="25" name="Text Placeholder 6">
            <a:extLst>
              <a:ext uri="{FF2B5EF4-FFF2-40B4-BE49-F238E27FC236}">
                <a16:creationId xmlns:a16="http://schemas.microsoft.com/office/drawing/2014/main" id="{1033FD20-9E54-4F4A-852C-3A4D1E3FD59F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584063" y="8969895"/>
            <a:ext cx="2921513" cy="951345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26" name="Text Placeholder 6">
            <a:extLst>
              <a:ext uri="{FF2B5EF4-FFF2-40B4-BE49-F238E27FC236}">
                <a16:creationId xmlns:a16="http://schemas.microsoft.com/office/drawing/2014/main" id="{2A3AC65D-36E9-B041-92E3-F7F2280EC8D7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2934524" y="8969895"/>
            <a:ext cx="2921513" cy="951345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27" name="Text Placeholder 6">
            <a:extLst>
              <a:ext uri="{FF2B5EF4-FFF2-40B4-BE49-F238E27FC236}">
                <a16:creationId xmlns:a16="http://schemas.microsoft.com/office/drawing/2014/main" id="{F4EB8613-2D5C-BF49-8225-6BDDF8810A96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6278706" y="8969895"/>
            <a:ext cx="2921513" cy="951345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11" name="Picture Placeholder 3">
            <a:extLst>
              <a:ext uri="{FF2B5EF4-FFF2-40B4-BE49-F238E27FC236}">
                <a16:creationId xmlns:a16="http://schemas.microsoft.com/office/drawing/2014/main" id="{FE8A1E4E-C103-264A-879F-4E17970E6875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12523167" y="19186586"/>
            <a:ext cx="6619108" cy="9971441"/>
          </a:xfrm>
          <a:prstGeom prst="rect">
            <a:avLst/>
          </a:prstGeom>
        </p:spPr>
        <p:txBody>
          <a:bodyPr anchor="ctr" anchorCtr="0"/>
          <a:lstStyle>
            <a:lvl1pPr algn="ctr">
              <a:lnSpc>
                <a:spcPct val="100000"/>
              </a:lnSpc>
              <a:spcBef>
                <a:spcPts val="0"/>
              </a:spcBef>
              <a:buNone/>
              <a:defRPr sz="3413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Add Image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AE159C5A-864F-7649-9EF3-3A0160807A4E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2541328" y="29933297"/>
            <a:ext cx="6600949" cy="912237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413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Drink Name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5A16504-2C59-8044-8538-905983235E7B}"/>
              </a:ext>
            </a:extLst>
          </p:cNvPr>
          <p:cNvSpPr/>
          <p:nvPr userDrawn="1"/>
        </p:nvSpPr>
        <p:spPr>
          <a:xfrm>
            <a:off x="1038464" y="2631459"/>
            <a:ext cx="3609963" cy="7337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168" b="1" kern="1200" spc="190" baseline="0">
                <a:solidFill>
                  <a:schemeClr val="bg1"/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SMOOTHIES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40E043C8-9670-2743-BEEB-F4FE264DF752}"/>
              </a:ext>
            </a:extLst>
          </p:cNvPr>
          <p:cNvSpPr/>
          <p:nvPr userDrawn="1"/>
        </p:nvSpPr>
        <p:spPr>
          <a:xfrm>
            <a:off x="1037112" y="7365778"/>
            <a:ext cx="5120184" cy="7337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168" b="1" kern="1200" spc="190" baseline="0">
                <a:solidFill>
                  <a:schemeClr val="bg1"/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ALSO AVAILABLE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DB6838A9-F732-364D-B62A-B9F2A911F6B5}"/>
              </a:ext>
            </a:extLst>
          </p:cNvPr>
          <p:cNvSpPr/>
          <p:nvPr userDrawn="1"/>
        </p:nvSpPr>
        <p:spPr>
          <a:xfrm>
            <a:off x="9598817" y="2810199"/>
            <a:ext cx="2921512" cy="587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17" b="1" i="0" spc="190" baseline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TALL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1BF33FBF-96ED-EE4D-B871-5CE26806D99C}"/>
              </a:ext>
            </a:extLst>
          </p:cNvPr>
          <p:cNvSpPr/>
          <p:nvPr userDrawn="1"/>
        </p:nvSpPr>
        <p:spPr>
          <a:xfrm>
            <a:off x="12934523" y="2810198"/>
            <a:ext cx="2921513" cy="587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17" b="1" i="0" spc="190" baseline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GRANDE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451CA704-7DA0-8B49-B502-F1436E167610}"/>
              </a:ext>
            </a:extLst>
          </p:cNvPr>
          <p:cNvSpPr/>
          <p:nvPr userDrawn="1"/>
        </p:nvSpPr>
        <p:spPr>
          <a:xfrm>
            <a:off x="16265419" y="2828194"/>
            <a:ext cx="2921513" cy="587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17" b="1" i="0" spc="190" baseline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VENTI</a:t>
            </a:r>
          </a:p>
        </p:txBody>
      </p:sp>
      <p:sp>
        <p:nvSpPr>
          <p:cNvPr id="33" name="Text Placeholder 15">
            <a:extLst>
              <a:ext uri="{FF2B5EF4-FFF2-40B4-BE49-F238E27FC236}">
                <a16:creationId xmlns:a16="http://schemas.microsoft.com/office/drawing/2014/main" id="{4EC01660-7DB6-044A-8C28-C172604E500B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029652" y="4373687"/>
            <a:ext cx="8131339" cy="2651584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</a:t>
            </a:r>
          </a:p>
        </p:txBody>
      </p:sp>
      <p:sp>
        <p:nvSpPr>
          <p:cNvPr id="34" name="Text Placeholder 6">
            <a:extLst>
              <a:ext uri="{FF2B5EF4-FFF2-40B4-BE49-F238E27FC236}">
                <a16:creationId xmlns:a16="http://schemas.microsoft.com/office/drawing/2014/main" id="{5F6EB80D-5AB0-784B-A528-67C7A2111E9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584063" y="4373688"/>
            <a:ext cx="2921513" cy="2658261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35" name="Text Placeholder 6">
            <a:extLst>
              <a:ext uri="{FF2B5EF4-FFF2-40B4-BE49-F238E27FC236}">
                <a16:creationId xmlns:a16="http://schemas.microsoft.com/office/drawing/2014/main" id="{11F06458-8277-874B-9824-086B7DAF8E6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2934524" y="4373688"/>
            <a:ext cx="2921513" cy="2658261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36" name="Text Placeholder 6">
            <a:extLst>
              <a:ext uri="{FF2B5EF4-FFF2-40B4-BE49-F238E27FC236}">
                <a16:creationId xmlns:a16="http://schemas.microsoft.com/office/drawing/2014/main" id="{0B3EB18E-5909-8847-9547-D791144E6D6F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16278706" y="4373688"/>
            <a:ext cx="2921513" cy="2658261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</p:spTree>
    <p:extLst>
      <p:ext uri="{BB962C8B-B14F-4D97-AF65-F5344CB8AC3E}">
        <p14:creationId xmlns:p14="http://schemas.microsoft.com/office/powerpoint/2010/main" val="29608758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vanaTeaRefreshersOther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Placeholder 15">
            <a:extLst>
              <a:ext uri="{FF2B5EF4-FFF2-40B4-BE49-F238E27FC236}">
                <a16:creationId xmlns:a16="http://schemas.microsoft.com/office/drawing/2014/main" id="{F1697AC5-2D1F-2C49-8025-52927BD58F30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029652" y="4373687"/>
            <a:ext cx="8131339" cy="11997604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</a:t>
            </a:r>
          </a:p>
        </p:txBody>
      </p:sp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D0982EA4-19E2-F944-99D0-78B6B2B96522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584063" y="4373688"/>
            <a:ext cx="2921513" cy="1202781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33" name="Text Placeholder 6">
            <a:extLst>
              <a:ext uri="{FF2B5EF4-FFF2-40B4-BE49-F238E27FC236}">
                <a16:creationId xmlns:a16="http://schemas.microsoft.com/office/drawing/2014/main" id="{E3D78252-EEE1-814E-A23B-351B254EAF0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2934524" y="4373688"/>
            <a:ext cx="2921513" cy="1202781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40" name="Text Placeholder 6">
            <a:extLst>
              <a:ext uri="{FF2B5EF4-FFF2-40B4-BE49-F238E27FC236}">
                <a16:creationId xmlns:a16="http://schemas.microsoft.com/office/drawing/2014/main" id="{9D140651-DA09-6B49-B314-2B841983FB7F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6278706" y="4373688"/>
            <a:ext cx="2921513" cy="1202781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970D34A1-F2E8-984C-A8CB-AF6C31871551}"/>
              </a:ext>
            </a:extLst>
          </p:cNvPr>
          <p:cNvSpPr/>
          <p:nvPr userDrawn="1"/>
        </p:nvSpPr>
        <p:spPr>
          <a:xfrm>
            <a:off x="981754" y="2660367"/>
            <a:ext cx="8996822" cy="7334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166" b="1" i="0" spc="190" baseline="0">
                <a:solidFill>
                  <a:schemeClr val="bg1"/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TEAVANA</a:t>
            </a:r>
            <a:r>
              <a:rPr lang="en-US" sz="4166" b="1" i="0" spc="190" baseline="30000">
                <a:solidFill>
                  <a:schemeClr val="bg1"/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®</a:t>
            </a:r>
            <a:r>
              <a:rPr lang="en-US" sz="4166" b="1" i="0" spc="190" baseline="0">
                <a:solidFill>
                  <a:schemeClr val="bg1"/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 HANDCRAFTED TEA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EF9589FA-AB4A-6B44-9055-4041C89E0356}"/>
              </a:ext>
            </a:extLst>
          </p:cNvPr>
          <p:cNvSpPr/>
          <p:nvPr userDrawn="1"/>
        </p:nvSpPr>
        <p:spPr>
          <a:xfrm>
            <a:off x="9598817" y="2715606"/>
            <a:ext cx="2921512" cy="587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17" b="1" i="0" spc="190" baseline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TALL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5CE53BFE-628B-C54B-B893-480FFA3C15FE}"/>
              </a:ext>
            </a:extLst>
          </p:cNvPr>
          <p:cNvSpPr/>
          <p:nvPr userDrawn="1"/>
        </p:nvSpPr>
        <p:spPr>
          <a:xfrm>
            <a:off x="12934523" y="2715605"/>
            <a:ext cx="2921513" cy="587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17" b="1" i="0" spc="190" baseline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GRANDE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519C0D10-96C1-BA43-96C0-8FCDCA69F63C}"/>
              </a:ext>
            </a:extLst>
          </p:cNvPr>
          <p:cNvSpPr/>
          <p:nvPr userDrawn="1"/>
        </p:nvSpPr>
        <p:spPr>
          <a:xfrm>
            <a:off x="16265419" y="2733601"/>
            <a:ext cx="2921513" cy="587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17" b="1" i="0" spc="190" baseline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VENTI</a:t>
            </a:r>
          </a:p>
        </p:txBody>
      </p:sp>
      <p:sp>
        <p:nvSpPr>
          <p:cNvPr id="48" name="Text Placeholder 15">
            <a:extLst>
              <a:ext uri="{FF2B5EF4-FFF2-40B4-BE49-F238E27FC236}">
                <a16:creationId xmlns:a16="http://schemas.microsoft.com/office/drawing/2014/main" id="{4A412838-AB47-AD4F-908A-51FE5C191161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1029652" y="25896648"/>
            <a:ext cx="8131339" cy="7834552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</a:t>
            </a:r>
          </a:p>
        </p:txBody>
      </p:sp>
      <p:sp>
        <p:nvSpPr>
          <p:cNvPr id="49" name="Text Placeholder 6">
            <a:extLst>
              <a:ext uri="{FF2B5EF4-FFF2-40B4-BE49-F238E27FC236}">
                <a16:creationId xmlns:a16="http://schemas.microsoft.com/office/drawing/2014/main" id="{90B77287-8C23-BB46-9995-D5C519FE6ED2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584063" y="25896651"/>
            <a:ext cx="2921513" cy="7854281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50" name="Text Placeholder 6">
            <a:extLst>
              <a:ext uri="{FF2B5EF4-FFF2-40B4-BE49-F238E27FC236}">
                <a16:creationId xmlns:a16="http://schemas.microsoft.com/office/drawing/2014/main" id="{CD10710B-7844-1E4B-B57F-7C868C3C432D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2934524" y="25896651"/>
            <a:ext cx="2921513" cy="7854281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51" name="Text Placeholder 6">
            <a:extLst>
              <a:ext uri="{FF2B5EF4-FFF2-40B4-BE49-F238E27FC236}">
                <a16:creationId xmlns:a16="http://schemas.microsoft.com/office/drawing/2014/main" id="{AF24618F-2A7B-8346-AF97-D543F38417F5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6278706" y="25896651"/>
            <a:ext cx="2921513" cy="7854281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C03462F1-E724-474A-BB0B-7A4446209ED1}"/>
              </a:ext>
            </a:extLst>
          </p:cNvPr>
          <p:cNvSpPr/>
          <p:nvPr userDrawn="1"/>
        </p:nvSpPr>
        <p:spPr>
          <a:xfrm>
            <a:off x="917932" y="17319650"/>
            <a:ext cx="8241872" cy="11612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168" b="1" kern="1200" spc="19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STARBUCKS REFRESHERS</a:t>
            </a:r>
            <a:r>
              <a:rPr lang="en-US" sz="4168" b="1" kern="1200" spc="190" baseline="300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®</a:t>
            </a:r>
          </a:p>
          <a:p>
            <a:r>
              <a:rPr lang="en-US" sz="2778" b="1" kern="1200" spc="19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BEVERAGES (CONTAINS CAFFEINE)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C10172AD-CB52-8A46-A300-C5E9CEF470B0}"/>
              </a:ext>
            </a:extLst>
          </p:cNvPr>
          <p:cNvSpPr/>
          <p:nvPr userDrawn="1"/>
        </p:nvSpPr>
        <p:spPr>
          <a:xfrm>
            <a:off x="916583" y="24380996"/>
            <a:ext cx="5120312" cy="7334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166" b="1" kern="1200" spc="190">
                <a:solidFill>
                  <a:schemeClr val="bg1"/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ALSO AVAILABLE</a:t>
            </a:r>
            <a:endParaRPr lang="en-US" sz="2778" b="1" kern="1200" spc="190">
              <a:solidFill>
                <a:schemeClr val="bg1"/>
              </a:solidFill>
              <a:effectLst/>
              <a:latin typeface="Arial" panose="020B0604020202020204" pitchFamily="34" charset="0"/>
              <a:ea typeface="Pike Bold" pitchFamily="2" charset="77"/>
              <a:cs typeface="Arial" panose="020B0604020202020204" pitchFamily="34" charset="0"/>
            </a:endParaRP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8D74466E-14B0-4E41-9079-071FD1CAA7F6}"/>
              </a:ext>
            </a:extLst>
          </p:cNvPr>
          <p:cNvSpPr/>
          <p:nvPr userDrawn="1"/>
        </p:nvSpPr>
        <p:spPr>
          <a:xfrm>
            <a:off x="9598817" y="17403797"/>
            <a:ext cx="2921512" cy="587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17" b="1" i="0" spc="190" baseline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TALL</a:t>
            </a: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CC0F604D-9B02-D744-ADFB-9BEABA38ED27}"/>
              </a:ext>
            </a:extLst>
          </p:cNvPr>
          <p:cNvSpPr/>
          <p:nvPr userDrawn="1"/>
        </p:nvSpPr>
        <p:spPr>
          <a:xfrm>
            <a:off x="12934523" y="17403796"/>
            <a:ext cx="2921513" cy="587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17" b="1" i="0" spc="190" baseline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GRANDE</a:t>
            </a: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B3A2E3B0-B2A8-1944-B002-A57861B703FD}"/>
              </a:ext>
            </a:extLst>
          </p:cNvPr>
          <p:cNvSpPr/>
          <p:nvPr userDrawn="1"/>
        </p:nvSpPr>
        <p:spPr>
          <a:xfrm>
            <a:off x="16265419" y="17421792"/>
            <a:ext cx="2921513" cy="587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17" b="1" i="0" spc="190" baseline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VENTI</a:t>
            </a:r>
          </a:p>
        </p:txBody>
      </p:sp>
      <p:sp>
        <p:nvSpPr>
          <p:cNvPr id="63" name="Text Placeholder 15">
            <a:extLst>
              <a:ext uri="{FF2B5EF4-FFF2-40B4-BE49-F238E27FC236}">
                <a16:creationId xmlns:a16="http://schemas.microsoft.com/office/drawing/2014/main" id="{D82041B9-FB5D-3240-9212-30CA4D0798EA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1029652" y="19061877"/>
            <a:ext cx="8131339" cy="4370759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</a:t>
            </a:r>
          </a:p>
        </p:txBody>
      </p:sp>
      <p:sp>
        <p:nvSpPr>
          <p:cNvPr id="64" name="Text Placeholder 6">
            <a:extLst>
              <a:ext uri="{FF2B5EF4-FFF2-40B4-BE49-F238E27FC236}">
                <a16:creationId xmlns:a16="http://schemas.microsoft.com/office/drawing/2014/main" id="{75F7D370-F27D-8844-ADC7-8E01B780805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584063" y="19061879"/>
            <a:ext cx="2921513" cy="438176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65" name="Text Placeholder 6">
            <a:extLst>
              <a:ext uri="{FF2B5EF4-FFF2-40B4-BE49-F238E27FC236}">
                <a16:creationId xmlns:a16="http://schemas.microsoft.com/office/drawing/2014/main" id="{1750E53C-8B88-F44E-9A87-7604FD88DC7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2934524" y="19061879"/>
            <a:ext cx="2921513" cy="438176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66" name="Text Placeholder 6">
            <a:extLst>
              <a:ext uri="{FF2B5EF4-FFF2-40B4-BE49-F238E27FC236}">
                <a16:creationId xmlns:a16="http://schemas.microsoft.com/office/drawing/2014/main" id="{67749E71-D12D-5A49-8BA0-C8F9A364C01F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6278706" y="19061879"/>
            <a:ext cx="2921513" cy="438176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</p:spTree>
    <p:extLst>
      <p:ext uri="{BB962C8B-B14F-4D97-AF65-F5344CB8AC3E}">
        <p14:creationId xmlns:p14="http://schemas.microsoft.com/office/powerpoint/2010/main" val="1452501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vanaTeaOther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Placeholder 15">
            <a:extLst>
              <a:ext uri="{FF2B5EF4-FFF2-40B4-BE49-F238E27FC236}">
                <a16:creationId xmlns:a16="http://schemas.microsoft.com/office/drawing/2014/main" id="{E1D879BD-A4EA-2444-B2A6-EEDEE3121073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1029652" y="4373686"/>
            <a:ext cx="8131339" cy="12086849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</a:t>
            </a:r>
          </a:p>
        </p:txBody>
      </p:sp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A52317F1-5F6F-BD42-8107-DCB123F1DDC2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584063" y="4373688"/>
            <a:ext cx="2921513" cy="1211728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25" name="Text Placeholder 6">
            <a:extLst>
              <a:ext uri="{FF2B5EF4-FFF2-40B4-BE49-F238E27FC236}">
                <a16:creationId xmlns:a16="http://schemas.microsoft.com/office/drawing/2014/main" id="{677711F9-E1DC-5F4F-B321-829C044E6DA4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2934524" y="4373688"/>
            <a:ext cx="2921513" cy="1211728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37" name="Text Placeholder 6">
            <a:extLst>
              <a:ext uri="{FF2B5EF4-FFF2-40B4-BE49-F238E27FC236}">
                <a16:creationId xmlns:a16="http://schemas.microsoft.com/office/drawing/2014/main" id="{60EE7A9B-626C-F147-A6DB-BB84D9F470E1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6278706" y="4373688"/>
            <a:ext cx="2921513" cy="1211728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CAF20332-2BF5-CC40-9F5E-34F172D3A665}"/>
              </a:ext>
            </a:extLst>
          </p:cNvPr>
          <p:cNvSpPr/>
          <p:nvPr userDrawn="1"/>
        </p:nvSpPr>
        <p:spPr>
          <a:xfrm>
            <a:off x="981754" y="2660367"/>
            <a:ext cx="8996822" cy="7334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166" b="1" i="0" spc="190" baseline="0">
                <a:solidFill>
                  <a:schemeClr val="bg1"/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TEAVANA</a:t>
            </a:r>
            <a:r>
              <a:rPr lang="en-US" sz="4166" b="1" i="0" spc="190" baseline="30000">
                <a:solidFill>
                  <a:schemeClr val="bg1"/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®</a:t>
            </a:r>
            <a:r>
              <a:rPr lang="en-US" sz="4166" b="1" i="0" spc="190" baseline="0">
                <a:solidFill>
                  <a:schemeClr val="bg1"/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 HANDCRAFTED TEA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027C1C0D-5664-7148-8BBE-2B1B4B9DE349}"/>
              </a:ext>
            </a:extLst>
          </p:cNvPr>
          <p:cNvSpPr/>
          <p:nvPr userDrawn="1"/>
        </p:nvSpPr>
        <p:spPr>
          <a:xfrm>
            <a:off x="9598817" y="2715606"/>
            <a:ext cx="2921512" cy="587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17" b="1" i="0" spc="190" baseline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TALL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E56AC6AF-9282-C444-87AF-C4615EE0A4F8}"/>
              </a:ext>
            </a:extLst>
          </p:cNvPr>
          <p:cNvSpPr/>
          <p:nvPr userDrawn="1"/>
        </p:nvSpPr>
        <p:spPr>
          <a:xfrm>
            <a:off x="12934523" y="2715605"/>
            <a:ext cx="2921513" cy="587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17" b="1" i="0" spc="190" baseline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GRANDE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8FB849EA-9C12-B34C-B251-777519558BBC}"/>
              </a:ext>
            </a:extLst>
          </p:cNvPr>
          <p:cNvSpPr/>
          <p:nvPr userDrawn="1"/>
        </p:nvSpPr>
        <p:spPr>
          <a:xfrm>
            <a:off x="16265419" y="2733601"/>
            <a:ext cx="2921513" cy="587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17" b="1" i="0" spc="190" baseline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VENTI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18CFFA60-4889-B148-905F-792BC3FDE255}"/>
              </a:ext>
            </a:extLst>
          </p:cNvPr>
          <p:cNvSpPr/>
          <p:nvPr userDrawn="1"/>
        </p:nvSpPr>
        <p:spPr>
          <a:xfrm>
            <a:off x="917932" y="17573650"/>
            <a:ext cx="3609963" cy="7337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168" b="1" kern="1200" spc="190">
                <a:solidFill>
                  <a:schemeClr val="bg1"/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SMOOTHIES</a:t>
            </a:r>
            <a:endParaRPr lang="en-US" sz="4168" b="1" kern="1200" spc="190" baseline="30000">
              <a:solidFill>
                <a:schemeClr val="bg1"/>
              </a:solidFill>
              <a:effectLst/>
              <a:latin typeface="Arial" panose="020B0604020202020204" pitchFamily="34" charset="0"/>
              <a:ea typeface="Pike Bold" pitchFamily="2" charset="77"/>
              <a:cs typeface="Arial" panose="020B0604020202020204" pitchFamily="34" charset="0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F09A5763-870D-A641-8752-B2A46FB51C01}"/>
              </a:ext>
            </a:extLst>
          </p:cNvPr>
          <p:cNvSpPr/>
          <p:nvPr userDrawn="1"/>
        </p:nvSpPr>
        <p:spPr>
          <a:xfrm>
            <a:off x="9598817" y="17657797"/>
            <a:ext cx="2921512" cy="587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17" b="1" i="0" spc="190" baseline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TALL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4AE718D0-1438-2346-905E-25F63DAECF5F}"/>
              </a:ext>
            </a:extLst>
          </p:cNvPr>
          <p:cNvSpPr/>
          <p:nvPr userDrawn="1"/>
        </p:nvSpPr>
        <p:spPr>
          <a:xfrm>
            <a:off x="12934523" y="17657796"/>
            <a:ext cx="2921513" cy="587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17" b="1" i="0" spc="190" baseline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GRANDE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D69CDAF6-5A3C-3A45-B760-7D974553B7D4}"/>
              </a:ext>
            </a:extLst>
          </p:cNvPr>
          <p:cNvSpPr/>
          <p:nvPr userDrawn="1"/>
        </p:nvSpPr>
        <p:spPr>
          <a:xfrm>
            <a:off x="16265419" y="17675792"/>
            <a:ext cx="2921513" cy="587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17" b="1" i="0" spc="190" baseline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VENTI</a:t>
            </a:r>
          </a:p>
        </p:txBody>
      </p:sp>
      <p:sp>
        <p:nvSpPr>
          <p:cNvPr id="52" name="Text Placeholder 15">
            <a:extLst>
              <a:ext uri="{FF2B5EF4-FFF2-40B4-BE49-F238E27FC236}">
                <a16:creationId xmlns:a16="http://schemas.microsoft.com/office/drawing/2014/main" id="{D5EE08F4-425B-834E-8CF2-59913A8E2FFF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1029652" y="19163477"/>
            <a:ext cx="8131339" cy="4370759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</a:t>
            </a:r>
          </a:p>
        </p:txBody>
      </p:sp>
      <p:sp>
        <p:nvSpPr>
          <p:cNvPr id="53" name="Text Placeholder 6">
            <a:extLst>
              <a:ext uri="{FF2B5EF4-FFF2-40B4-BE49-F238E27FC236}">
                <a16:creationId xmlns:a16="http://schemas.microsoft.com/office/drawing/2014/main" id="{EB6D024C-F34E-A04D-8E90-6A91C56C2E0F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584063" y="19163479"/>
            <a:ext cx="2921513" cy="438176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54" name="Text Placeholder 6">
            <a:extLst>
              <a:ext uri="{FF2B5EF4-FFF2-40B4-BE49-F238E27FC236}">
                <a16:creationId xmlns:a16="http://schemas.microsoft.com/office/drawing/2014/main" id="{29E18C0B-BB87-9D46-B2A1-DD5A33C308F0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2934524" y="19163479"/>
            <a:ext cx="2921513" cy="438176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55" name="Text Placeholder 6">
            <a:extLst>
              <a:ext uri="{FF2B5EF4-FFF2-40B4-BE49-F238E27FC236}">
                <a16:creationId xmlns:a16="http://schemas.microsoft.com/office/drawing/2014/main" id="{B39EDB64-075D-124F-A20E-D332E8F69751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6278706" y="19163479"/>
            <a:ext cx="2921513" cy="438176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56" name="Text Placeholder 15">
            <a:extLst>
              <a:ext uri="{FF2B5EF4-FFF2-40B4-BE49-F238E27FC236}">
                <a16:creationId xmlns:a16="http://schemas.microsoft.com/office/drawing/2014/main" id="{F53C7743-D8A6-714B-9093-72D218CD62C7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1029652" y="26252248"/>
            <a:ext cx="8131339" cy="7326552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</a:t>
            </a:r>
          </a:p>
        </p:txBody>
      </p:sp>
      <p:sp>
        <p:nvSpPr>
          <p:cNvPr id="57" name="Text Placeholder 6">
            <a:extLst>
              <a:ext uri="{FF2B5EF4-FFF2-40B4-BE49-F238E27FC236}">
                <a16:creationId xmlns:a16="http://schemas.microsoft.com/office/drawing/2014/main" id="{DC32B8BB-D655-104F-B964-DE94396F84A1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9584063" y="26252251"/>
            <a:ext cx="2921513" cy="7345001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58" name="Text Placeholder 6">
            <a:extLst>
              <a:ext uri="{FF2B5EF4-FFF2-40B4-BE49-F238E27FC236}">
                <a16:creationId xmlns:a16="http://schemas.microsoft.com/office/drawing/2014/main" id="{A3FFAD4C-140F-0147-AFEF-B10D8F5C78C4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12934524" y="26252251"/>
            <a:ext cx="2921513" cy="7345001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59" name="Text Placeholder 6">
            <a:extLst>
              <a:ext uri="{FF2B5EF4-FFF2-40B4-BE49-F238E27FC236}">
                <a16:creationId xmlns:a16="http://schemas.microsoft.com/office/drawing/2014/main" id="{91DA444B-44C1-244A-9151-7DD03CC739A3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6278706" y="26252251"/>
            <a:ext cx="2921513" cy="7345001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6B7CA6FA-02F9-D245-9AF9-DE3308497C1A}"/>
              </a:ext>
            </a:extLst>
          </p:cNvPr>
          <p:cNvSpPr/>
          <p:nvPr userDrawn="1"/>
        </p:nvSpPr>
        <p:spPr>
          <a:xfrm>
            <a:off x="916583" y="24736596"/>
            <a:ext cx="5120312" cy="7334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166" b="1" kern="1200" spc="190">
                <a:solidFill>
                  <a:schemeClr val="bg1"/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ALSO AVAILABLE</a:t>
            </a:r>
            <a:endParaRPr lang="en-US" sz="2778" b="1" kern="1200" spc="190">
              <a:solidFill>
                <a:schemeClr val="bg1"/>
              </a:solidFill>
              <a:effectLst/>
              <a:latin typeface="Arial" panose="020B0604020202020204" pitchFamily="34" charset="0"/>
              <a:ea typeface="Pike Bold" pitchFamily="2" charset="77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68140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vanaTeaRefreshers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Placeholder 15">
            <a:extLst>
              <a:ext uri="{FF2B5EF4-FFF2-40B4-BE49-F238E27FC236}">
                <a16:creationId xmlns:a16="http://schemas.microsoft.com/office/drawing/2014/main" id="{13ABEA48-38E6-2141-8269-24A8FDA0E1B8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029652" y="4373686"/>
            <a:ext cx="8131339" cy="13457114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</a:t>
            </a:r>
          </a:p>
        </p:txBody>
      </p:sp>
      <p:sp>
        <p:nvSpPr>
          <p:cNvPr id="33" name="Text Placeholder 6">
            <a:extLst>
              <a:ext uri="{FF2B5EF4-FFF2-40B4-BE49-F238E27FC236}">
                <a16:creationId xmlns:a16="http://schemas.microsoft.com/office/drawing/2014/main" id="{906EA52B-2B94-9F43-9C67-81E5725A1B9F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584063" y="4373688"/>
            <a:ext cx="2921513" cy="13491000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34" name="Text Placeholder 6">
            <a:extLst>
              <a:ext uri="{FF2B5EF4-FFF2-40B4-BE49-F238E27FC236}">
                <a16:creationId xmlns:a16="http://schemas.microsoft.com/office/drawing/2014/main" id="{4A6F9DF5-9C44-D145-9376-4AEBC79648DF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2934524" y="4373688"/>
            <a:ext cx="2921513" cy="13491000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38" name="Text Placeholder 6">
            <a:extLst>
              <a:ext uri="{FF2B5EF4-FFF2-40B4-BE49-F238E27FC236}">
                <a16:creationId xmlns:a16="http://schemas.microsoft.com/office/drawing/2014/main" id="{9EC56857-003F-BB48-B956-5CB4EA70FFFE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6278706" y="4373688"/>
            <a:ext cx="2921513" cy="13491000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46668BB0-B04A-5B4B-AD60-28C4D6BFB4D2}"/>
              </a:ext>
            </a:extLst>
          </p:cNvPr>
          <p:cNvSpPr/>
          <p:nvPr userDrawn="1"/>
        </p:nvSpPr>
        <p:spPr>
          <a:xfrm>
            <a:off x="981754" y="2660367"/>
            <a:ext cx="8996822" cy="7334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166" b="1" i="0" spc="190" baseline="0">
                <a:solidFill>
                  <a:schemeClr val="bg1"/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TEAVANA</a:t>
            </a:r>
            <a:r>
              <a:rPr lang="en-US" sz="4166" b="1" i="0" spc="190" baseline="30000">
                <a:solidFill>
                  <a:schemeClr val="bg1"/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®</a:t>
            </a:r>
            <a:r>
              <a:rPr lang="en-US" sz="4166" b="1" i="0" spc="190" baseline="0">
                <a:solidFill>
                  <a:schemeClr val="bg1"/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 HANDCRAFTED TEA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F5A8594D-4CBC-EC40-A000-83B7763493ED}"/>
              </a:ext>
            </a:extLst>
          </p:cNvPr>
          <p:cNvSpPr/>
          <p:nvPr userDrawn="1"/>
        </p:nvSpPr>
        <p:spPr>
          <a:xfrm>
            <a:off x="9598817" y="2715606"/>
            <a:ext cx="2921512" cy="587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17" b="1" i="0" spc="190" baseline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TALL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385906C6-FCF9-F741-9059-65098BFDEDE2}"/>
              </a:ext>
            </a:extLst>
          </p:cNvPr>
          <p:cNvSpPr/>
          <p:nvPr userDrawn="1"/>
        </p:nvSpPr>
        <p:spPr>
          <a:xfrm>
            <a:off x="12934523" y="2715605"/>
            <a:ext cx="2921513" cy="587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17" b="1" i="0" spc="190" baseline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GRANDE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26B086E0-E676-F047-8BCB-A24E3C02C14B}"/>
              </a:ext>
            </a:extLst>
          </p:cNvPr>
          <p:cNvSpPr/>
          <p:nvPr userDrawn="1"/>
        </p:nvSpPr>
        <p:spPr>
          <a:xfrm>
            <a:off x="16265419" y="2733601"/>
            <a:ext cx="2921513" cy="587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17" b="1" i="0" spc="190" baseline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VENTI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6D4DA82A-9ED4-8547-BC38-E745DD52A52A}"/>
              </a:ext>
            </a:extLst>
          </p:cNvPr>
          <p:cNvSpPr/>
          <p:nvPr userDrawn="1"/>
        </p:nvSpPr>
        <p:spPr>
          <a:xfrm>
            <a:off x="917932" y="20549601"/>
            <a:ext cx="8241872" cy="11612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168" b="1" kern="1200" spc="190">
                <a:solidFill>
                  <a:schemeClr val="bg1"/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STARBUCKS REFRESHERS</a:t>
            </a:r>
            <a:r>
              <a:rPr lang="en-US" sz="4168" b="1" kern="1200" spc="190" baseline="30000">
                <a:solidFill>
                  <a:schemeClr val="bg1"/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®</a:t>
            </a:r>
          </a:p>
          <a:p>
            <a:r>
              <a:rPr lang="en-US" sz="2778" b="1" kern="1200" spc="190">
                <a:solidFill>
                  <a:schemeClr val="bg1"/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ICED BEVERAGES (CONTAINS CAFFEINE)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FD13C223-46ED-634B-BC5A-8897401130A1}"/>
              </a:ext>
            </a:extLst>
          </p:cNvPr>
          <p:cNvSpPr/>
          <p:nvPr userDrawn="1"/>
        </p:nvSpPr>
        <p:spPr>
          <a:xfrm>
            <a:off x="9598817" y="20633748"/>
            <a:ext cx="2921512" cy="587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17" b="1" i="0" spc="190" baseline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TALL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A30A1481-B62A-B34C-AF9C-4F5B9997FA47}"/>
              </a:ext>
            </a:extLst>
          </p:cNvPr>
          <p:cNvSpPr/>
          <p:nvPr userDrawn="1"/>
        </p:nvSpPr>
        <p:spPr>
          <a:xfrm>
            <a:off x="12934523" y="20633747"/>
            <a:ext cx="2921513" cy="587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17" b="1" i="0" spc="190" baseline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GRANDE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1C4E1D1F-1DC9-4B40-AC4E-7BD5335E6001}"/>
              </a:ext>
            </a:extLst>
          </p:cNvPr>
          <p:cNvSpPr/>
          <p:nvPr userDrawn="1"/>
        </p:nvSpPr>
        <p:spPr>
          <a:xfrm>
            <a:off x="16265419" y="20651743"/>
            <a:ext cx="2921513" cy="587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17" b="1" i="0" spc="190" baseline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VENTI</a:t>
            </a:r>
          </a:p>
        </p:txBody>
      </p:sp>
      <p:sp>
        <p:nvSpPr>
          <p:cNvPr id="47" name="Text Placeholder 15">
            <a:extLst>
              <a:ext uri="{FF2B5EF4-FFF2-40B4-BE49-F238E27FC236}">
                <a16:creationId xmlns:a16="http://schemas.microsoft.com/office/drawing/2014/main" id="{0A7D31A6-4FD6-584B-8056-60BF2F19B6C3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1029652" y="22291828"/>
            <a:ext cx="8131339" cy="8996086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</a:t>
            </a:r>
          </a:p>
        </p:txBody>
      </p:sp>
      <p:sp>
        <p:nvSpPr>
          <p:cNvPr id="48" name="Text Placeholder 6">
            <a:extLst>
              <a:ext uri="{FF2B5EF4-FFF2-40B4-BE49-F238E27FC236}">
                <a16:creationId xmlns:a16="http://schemas.microsoft.com/office/drawing/2014/main" id="{82E7233D-60BA-2848-BB12-656DFD1EC9A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584063" y="22291830"/>
            <a:ext cx="2921513" cy="9018739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49" name="Text Placeholder 6">
            <a:extLst>
              <a:ext uri="{FF2B5EF4-FFF2-40B4-BE49-F238E27FC236}">
                <a16:creationId xmlns:a16="http://schemas.microsoft.com/office/drawing/2014/main" id="{54A81181-4C29-1B43-ADFB-722E438717A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2934524" y="22291830"/>
            <a:ext cx="2921513" cy="9018739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50" name="Text Placeholder 6">
            <a:extLst>
              <a:ext uri="{FF2B5EF4-FFF2-40B4-BE49-F238E27FC236}">
                <a16:creationId xmlns:a16="http://schemas.microsoft.com/office/drawing/2014/main" id="{9BBD70A8-B177-E941-B0A1-8F371FFDEBC8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6278706" y="22291830"/>
            <a:ext cx="2921513" cy="9018739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pic>
        <p:nvPicPr>
          <p:cNvPr id="4" name="Picture 3" descr="A picture containing cup, coffee, drink, beverage&#10;&#10;Description automatically generated">
            <a:extLst>
              <a:ext uri="{FF2B5EF4-FFF2-40B4-BE49-F238E27FC236}">
                <a16:creationId xmlns:a16="http://schemas.microsoft.com/office/drawing/2014/main" id="{CFC4027F-99FF-E640-8E33-FD5E988C159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291447" y="11682080"/>
            <a:ext cx="6825355" cy="6630441"/>
          </a:xfrm>
          <a:prstGeom prst="rect">
            <a:avLst/>
          </a:prstGeom>
        </p:spPr>
      </p:pic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97F85242-92A6-4848-BACD-C95634CE17F4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2466821" y="18473068"/>
            <a:ext cx="6600949" cy="912237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413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Chai Tea</a:t>
            </a:r>
          </a:p>
        </p:txBody>
      </p:sp>
    </p:spTree>
    <p:extLst>
      <p:ext uri="{BB962C8B-B14F-4D97-AF65-F5344CB8AC3E}">
        <p14:creationId xmlns:p14="http://schemas.microsoft.com/office/powerpoint/2010/main" val="40581933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reshersFrappuccinoSmoothiesOth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Text Placeholder 15">
            <a:extLst>
              <a:ext uri="{FF2B5EF4-FFF2-40B4-BE49-F238E27FC236}">
                <a16:creationId xmlns:a16="http://schemas.microsoft.com/office/drawing/2014/main" id="{6DD8860C-557F-2C46-BEA7-18F54875165D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1029652" y="11360857"/>
            <a:ext cx="8131339" cy="4370759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</a:t>
            </a:r>
          </a:p>
        </p:txBody>
      </p:sp>
      <p:sp>
        <p:nvSpPr>
          <p:cNvPr id="66" name="Text Placeholder 6">
            <a:extLst>
              <a:ext uri="{FF2B5EF4-FFF2-40B4-BE49-F238E27FC236}">
                <a16:creationId xmlns:a16="http://schemas.microsoft.com/office/drawing/2014/main" id="{BF3550B7-9739-9840-BA81-6714A2F9AA38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584063" y="11360860"/>
            <a:ext cx="2921513" cy="438176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67" name="Text Placeholder 6">
            <a:extLst>
              <a:ext uri="{FF2B5EF4-FFF2-40B4-BE49-F238E27FC236}">
                <a16:creationId xmlns:a16="http://schemas.microsoft.com/office/drawing/2014/main" id="{CD799674-7ED6-644E-8AD4-E8AC6924925C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2934524" y="11360860"/>
            <a:ext cx="2921513" cy="438176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68" name="Text Placeholder 6">
            <a:extLst>
              <a:ext uri="{FF2B5EF4-FFF2-40B4-BE49-F238E27FC236}">
                <a16:creationId xmlns:a16="http://schemas.microsoft.com/office/drawing/2014/main" id="{6CC8F675-1D78-0945-80EA-B186019C7CF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6278706" y="11360860"/>
            <a:ext cx="2921513" cy="438176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A93F1F93-D21B-9F4D-B41A-D081A66BA3A5}"/>
              </a:ext>
            </a:extLst>
          </p:cNvPr>
          <p:cNvSpPr/>
          <p:nvPr userDrawn="1"/>
        </p:nvSpPr>
        <p:spPr>
          <a:xfrm>
            <a:off x="917932" y="2631459"/>
            <a:ext cx="8241872" cy="11612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168" b="1" kern="1200" spc="19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STARBUCKS REFRESHERS</a:t>
            </a:r>
            <a:r>
              <a:rPr lang="en-US" sz="4168" b="1" kern="1200" spc="190" baseline="300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®</a:t>
            </a:r>
          </a:p>
          <a:p>
            <a:r>
              <a:rPr lang="en-US" sz="2778" b="1" kern="1200" spc="19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BEVERAGES (CONTAIN CAFFEINE)</a:t>
            </a: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8EC9D03E-D549-7F41-8C69-6FFE0966C187}"/>
              </a:ext>
            </a:extLst>
          </p:cNvPr>
          <p:cNvSpPr/>
          <p:nvPr userDrawn="1"/>
        </p:nvSpPr>
        <p:spPr>
          <a:xfrm>
            <a:off x="916583" y="9246116"/>
            <a:ext cx="4826193" cy="11608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166" b="1" kern="1200" spc="190">
                <a:solidFill>
                  <a:schemeClr val="bg1"/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FRAPPUCCINO</a:t>
            </a:r>
            <a:r>
              <a:rPr lang="en-US" sz="4166" b="1" kern="1200" spc="190" baseline="30000">
                <a:solidFill>
                  <a:schemeClr val="bg1"/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®</a:t>
            </a:r>
            <a:r>
              <a:rPr lang="en-US" sz="4166" b="1" kern="1200" spc="190">
                <a:solidFill>
                  <a:schemeClr val="bg1"/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 </a:t>
            </a:r>
            <a:br>
              <a:rPr lang="en-US" sz="4166" b="1" kern="1200" spc="190">
                <a:solidFill>
                  <a:schemeClr val="bg1"/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</a:br>
            <a:r>
              <a:rPr lang="en-US" sz="2778" b="1" kern="1200" spc="190">
                <a:solidFill>
                  <a:schemeClr val="bg1"/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BLENDED BEVERAGES</a:t>
            </a: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0CD0255F-8FAF-0E4D-99A6-80A4E101284E}"/>
              </a:ext>
            </a:extLst>
          </p:cNvPr>
          <p:cNvSpPr/>
          <p:nvPr userDrawn="1"/>
        </p:nvSpPr>
        <p:spPr>
          <a:xfrm>
            <a:off x="9526732" y="9385605"/>
            <a:ext cx="3036172" cy="587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17" b="1" i="0" spc="190" baseline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TALL</a:t>
            </a: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36F72857-0FE2-8C42-B28E-C1602C9465CE}"/>
              </a:ext>
            </a:extLst>
          </p:cNvPr>
          <p:cNvSpPr/>
          <p:nvPr userDrawn="1"/>
        </p:nvSpPr>
        <p:spPr>
          <a:xfrm>
            <a:off x="12934523" y="9385605"/>
            <a:ext cx="2921513" cy="587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17" b="1" i="0" spc="190" baseline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GRANDE</a:t>
            </a: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BF3AA717-D395-2B4C-B7A0-7CACD7233B8B}"/>
              </a:ext>
            </a:extLst>
          </p:cNvPr>
          <p:cNvSpPr/>
          <p:nvPr userDrawn="1"/>
        </p:nvSpPr>
        <p:spPr>
          <a:xfrm>
            <a:off x="16252005" y="9385605"/>
            <a:ext cx="2921513" cy="587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17" b="1" i="0" spc="190" baseline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VENTI</a:t>
            </a: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FD37ACE8-7B6B-9541-B2D1-F86CA98DAE3E}"/>
              </a:ext>
            </a:extLst>
          </p:cNvPr>
          <p:cNvSpPr/>
          <p:nvPr userDrawn="1"/>
        </p:nvSpPr>
        <p:spPr>
          <a:xfrm>
            <a:off x="9598817" y="2715606"/>
            <a:ext cx="2921512" cy="587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17" b="1" i="0" spc="190" baseline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TALL</a:t>
            </a: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A001FE68-1FA2-734B-A565-CD5D4B7D8B77}"/>
              </a:ext>
            </a:extLst>
          </p:cNvPr>
          <p:cNvSpPr/>
          <p:nvPr userDrawn="1"/>
        </p:nvSpPr>
        <p:spPr>
          <a:xfrm>
            <a:off x="12934523" y="2715605"/>
            <a:ext cx="2921513" cy="587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17" b="1" i="0" spc="190" baseline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GRANDE</a:t>
            </a: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59F55EB3-7B66-5648-B2D1-BFDA286CB5E9}"/>
              </a:ext>
            </a:extLst>
          </p:cNvPr>
          <p:cNvSpPr/>
          <p:nvPr userDrawn="1"/>
        </p:nvSpPr>
        <p:spPr>
          <a:xfrm>
            <a:off x="16265419" y="2733601"/>
            <a:ext cx="2921513" cy="587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17" b="1" i="0" spc="190" baseline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VENTI</a:t>
            </a:r>
          </a:p>
        </p:txBody>
      </p:sp>
      <p:sp>
        <p:nvSpPr>
          <p:cNvPr id="77" name="Text Placeholder 15">
            <a:extLst>
              <a:ext uri="{FF2B5EF4-FFF2-40B4-BE49-F238E27FC236}">
                <a16:creationId xmlns:a16="http://schemas.microsoft.com/office/drawing/2014/main" id="{239AFD18-1B6F-D440-BE1D-E9871406D9D5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>
          <a:xfrm>
            <a:off x="1029652" y="4373686"/>
            <a:ext cx="8131339" cy="4370759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</a:t>
            </a:r>
          </a:p>
        </p:txBody>
      </p:sp>
      <p:sp>
        <p:nvSpPr>
          <p:cNvPr id="78" name="Text Placeholder 6">
            <a:extLst>
              <a:ext uri="{FF2B5EF4-FFF2-40B4-BE49-F238E27FC236}">
                <a16:creationId xmlns:a16="http://schemas.microsoft.com/office/drawing/2014/main" id="{36FFDDC1-A78B-4D4A-B597-4CD59EF4055D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9584063" y="4373688"/>
            <a:ext cx="2921513" cy="438176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79" name="Text Placeholder 6">
            <a:extLst>
              <a:ext uri="{FF2B5EF4-FFF2-40B4-BE49-F238E27FC236}">
                <a16:creationId xmlns:a16="http://schemas.microsoft.com/office/drawing/2014/main" id="{41B44412-0D7E-F642-89B0-513454609A7B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12934524" y="4373688"/>
            <a:ext cx="2921513" cy="438176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80" name="Text Placeholder 6">
            <a:extLst>
              <a:ext uri="{FF2B5EF4-FFF2-40B4-BE49-F238E27FC236}">
                <a16:creationId xmlns:a16="http://schemas.microsoft.com/office/drawing/2014/main" id="{EFE83E0B-9313-B849-AFD2-18B84C56C896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16278706" y="4373688"/>
            <a:ext cx="2921513" cy="438176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61BDE30B-7C12-7140-8EE4-E2C126B42C92}"/>
              </a:ext>
            </a:extLst>
          </p:cNvPr>
          <p:cNvSpPr/>
          <p:nvPr userDrawn="1"/>
        </p:nvSpPr>
        <p:spPr>
          <a:xfrm>
            <a:off x="917932" y="16723621"/>
            <a:ext cx="3609963" cy="7337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168" b="1" kern="1200" spc="190">
                <a:solidFill>
                  <a:schemeClr val="bg1"/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SMOOTHIES</a:t>
            </a:r>
            <a:endParaRPr lang="en-US" sz="4168" b="1" kern="1200" spc="190" baseline="30000">
              <a:solidFill>
                <a:schemeClr val="bg1"/>
              </a:solidFill>
              <a:effectLst/>
              <a:latin typeface="Arial" panose="020B0604020202020204" pitchFamily="34" charset="0"/>
              <a:ea typeface="Pike Bold" pitchFamily="2" charset="77"/>
              <a:cs typeface="Arial" panose="020B0604020202020204" pitchFamily="34" charset="0"/>
            </a:endParaRPr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846EDC99-3CA7-3343-991F-534729722200}"/>
              </a:ext>
            </a:extLst>
          </p:cNvPr>
          <p:cNvSpPr/>
          <p:nvPr userDrawn="1"/>
        </p:nvSpPr>
        <p:spPr>
          <a:xfrm>
            <a:off x="9598817" y="16807768"/>
            <a:ext cx="2921512" cy="587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17" b="1" i="0" spc="190" baseline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TALL</a:t>
            </a: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9DBE3324-5CE1-0B4F-B6F9-3B5D56366BAB}"/>
              </a:ext>
            </a:extLst>
          </p:cNvPr>
          <p:cNvSpPr/>
          <p:nvPr userDrawn="1"/>
        </p:nvSpPr>
        <p:spPr>
          <a:xfrm>
            <a:off x="12934523" y="16807767"/>
            <a:ext cx="2921513" cy="587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17" b="1" i="0" spc="190" baseline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GRANDE</a:t>
            </a:r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3DB33874-54E7-BF48-A220-82087C34990B}"/>
              </a:ext>
            </a:extLst>
          </p:cNvPr>
          <p:cNvSpPr/>
          <p:nvPr userDrawn="1"/>
        </p:nvSpPr>
        <p:spPr>
          <a:xfrm>
            <a:off x="16265419" y="16825763"/>
            <a:ext cx="2921513" cy="587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17" b="1" i="0" spc="190" baseline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VENTI</a:t>
            </a:r>
          </a:p>
        </p:txBody>
      </p:sp>
      <p:sp>
        <p:nvSpPr>
          <p:cNvPr id="85" name="Text Placeholder 15">
            <a:extLst>
              <a:ext uri="{FF2B5EF4-FFF2-40B4-BE49-F238E27FC236}">
                <a16:creationId xmlns:a16="http://schemas.microsoft.com/office/drawing/2014/main" id="{F89619D6-EF64-FE48-81A7-6EA771164444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1029652" y="18313448"/>
            <a:ext cx="8131339" cy="4370759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</a:t>
            </a:r>
          </a:p>
        </p:txBody>
      </p:sp>
      <p:sp>
        <p:nvSpPr>
          <p:cNvPr id="86" name="Text Placeholder 6">
            <a:extLst>
              <a:ext uri="{FF2B5EF4-FFF2-40B4-BE49-F238E27FC236}">
                <a16:creationId xmlns:a16="http://schemas.microsoft.com/office/drawing/2014/main" id="{2B2D743F-0B53-2D46-9F6A-991E8EBB23E8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584063" y="18313450"/>
            <a:ext cx="2921513" cy="438176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87" name="Text Placeholder 6">
            <a:extLst>
              <a:ext uri="{FF2B5EF4-FFF2-40B4-BE49-F238E27FC236}">
                <a16:creationId xmlns:a16="http://schemas.microsoft.com/office/drawing/2014/main" id="{20FC5D0C-D268-6A47-9162-ED6CDFFF98A5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2934524" y="18313450"/>
            <a:ext cx="2921513" cy="438176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88" name="Text Placeholder 6">
            <a:extLst>
              <a:ext uri="{FF2B5EF4-FFF2-40B4-BE49-F238E27FC236}">
                <a16:creationId xmlns:a16="http://schemas.microsoft.com/office/drawing/2014/main" id="{B28D9C78-44A3-8545-B769-23C772A19A02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6278706" y="18313450"/>
            <a:ext cx="2921513" cy="4381765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89" name="Text Placeholder 15">
            <a:extLst>
              <a:ext uri="{FF2B5EF4-FFF2-40B4-BE49-F238E27FC236}">
                <a16:creationId xmlns:a16="http://schemas.microsoft.com/office/drawing/2014/main" id="{9EFC12D0-9B63-0548-9B52-43036E7ED414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1029652" y="25247809"/>
            <a:ext cx="8131339" cy="8296389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137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</a:t>
            </a:r>
          </a:p>
        </p:txBody>
      </p:sp>
      <p:sp>
        <p:nvSpPr>
          <p:cNvPr id="90" name="Text Placeholder 6">
            <a:extLst>
              <a:ext uri="{FF2B5EF4-FFF2-40B4-BE49-F238E27FC236}">
                <a16:creationId xmlns:a16="http://schemas.microsoft.com/office/drawing/2014/main" id="{6F611655-177F-5B4F-A315-BA9246D89432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9584063" y="25247813"/>
            <a:ext cx="2921513" cy="8317280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91" name="Text Placeholder 6">
            <a:extLst>
              <a:ext uri="{FF2B5EF4-FFF2-40B4-BE49-F238E27FC236}">
                <a16:creationId xmlns:a16="http://schemas.microsoft.com/office/drawing/2014/main" id="{03750736-ABCD-7945-ADCC-3C89205A73E7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12934524" y="25247813"/>
            <a:ext cx="2921513" cy="8317280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92" name="Text Placeholder 6">
            <a:extLst>
              <a:ext uri="{FF2B5EF4-FFF2-40B4-BE49-F238E27FC236}">
                <a16:creationId xmlns:a16="http://schemas.microsoft.com/office/drawing/2014/main" id="{1565B27A-F176-2E42-938F-9F0FEF57BA7C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16278706" y="25247813"/>
            <a:ext cx="2921513" cy="8317280"/>
          </a:xfrm>
          <a:prstGeom prst="rect">
            <a:avLst/>
          </a:prstGeom>
        </p:spPr>
        <p:txBody>
          <a:bodyPr/>
          <a:lstStyle>
            <a:lvl1pPr algn="ctr">
              <a:buNone/>
              <a:defRPr sz="355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93" name="Rectangle 92">
            <a:extLst>
              <a:ext uri="{FF2B5EF4-FFF2-40B4-BE49-F238E27FC236}">
                <a16:creationId xmlns:a16="http://schemas.microsoft.com/office/drawing/2014/main" id="{6BBE8639-4E82-6541-A82B-2BD20DE18959}"/>
              </a:ext>
            </a:extLst>
          </p:cNvPr>
          <p:cNvSpPr/>
          <p:nvPr userDrawn="1"/>
        </p:nvSpPr>
        <p:spPr>
          <a:xfrm>
            <a:off x="916583" y="23732158"/>
            <a:ext cx="5120312" cy="7334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166" b="1" kern="1200" spc="190">
                <a:solidFill>
                  <a:schemeClr val="bg1"/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ALSO AVAILABLE</a:t>
            </a:r>
            <a:endParaRPr lang="en-US" sz="2778" b="1" kern="1200" spc="190">
              <a:solidFill>
                <a:schemeClr val="bg1"/>
              </a:solidFill>
              <a:effectLst/>
              <a:latin typeface="Arial" panose="020B0604020202020204" pitchFamily="34" charset="0"/>
              <a:ea typeface="Pike Bold" pitchFamily="2" charset="77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66528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shape&#10;&#10;Description automatically generated">
            <a:extLst>
              <a:ext uri="{FF2B5EF4-FFF2-40B4-BE49-F238E27FC236}">
                <a16:creationId xmlns:a16="http://schemas.microsoft.com/office/drawing/2014/main" id="{1243411F-A3BB-9D4A-AA80-658C2496A5B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0116800" cy="35661600"/>
          </a:xfrm>
          <a:prstGeom prst="rect">
            <a:avLst/>
          </a:prstGeom>
        </p:spPr>
      </p:pic>
      <p:sp>
        <p:nvSpPr>
          <p:cNvPr id="5" name="Right Triangle 4">
            <a:extLst>
              <a:ext uri="{FF2B5EF4-FFF2-40B4-BE49-F238E27FC236}">
                <a16:creationId xmlns:a16="http://schemas.microsoft.com/office/drawing/2014/main" id="{01B0F28C-1478-FA44-A18A-B6D2A754AADA}"/>
              </a:ext>
            </a:extLst>
          </p:cNvPr>
          <p:cNvSpPr/>
          <p:nvPr userDrawn="1"/>
        </p:nvSpPr>
        <p:spPr>
          <a:xfrm flipH="1">
            <a:off x="0" y="19498707"/>
            <a:ext cx="20116800" cy="16162895"/>
          </a:xfrm>
          <a:prstGeom prst="rtTriangle">
            <a:avLst/>
          </a:prstGeom>
          <a:solidFill>
            <a:schemeClr val="accent1">
              <a:lumMod val="60000"/>
              <a:lumOff val="40000"/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113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D07D596-23B4-A04D-AABC-5F08564826A2}"/>
              </a:ext>
            </a:extLst>
          </p:cNvPr>
          <p:cNvSpPr txBox="1"/>
          <p:nvPr userDrawn="1"/>
        </p:nvSpPr>
        <p:spPr>
          <a:xfrm>
            <a:off x="0" y="34541457"/>
            <a:ext cx="20116800" cy="7872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5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2,000 calories a day is used for general nutrition advice, but calorie needs vary.</a:t>
            </a:r>
          </a:p>
          <a:p>
            <a:pPr algn="ctr"/>
            <a:r>
              <a:rPr lang="en-US" sz="1505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Additional nutrition information available upon request.</a:t>
            </a:r>
          </a:p>
          <a:p>
            <a:pPr algn="ctr"/>
            <a:r>
              <a:rPr lang="en-US" sz="1505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Nestlé uses Starbucks trademarks under license. © 2023 Starbucks Corporation. 6/23.</a:t>
            </a:r>
          </a:p>
        </p:txBody>
      </p:sp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F69C051D-96FE-7C42-831B-951D049A8DF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030030" y="742839"/>
            <a:ext cx="2341718" cy="2180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3079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5" r:id="rId1"/>
  </p:sldLayoutIdLst>
  <p:txStyles>
    <p:titleStyle>
      <a:lvl1pPr algn="l" defTabSz="1719033" rtl="0" eaLnBrk="1" latinLnBrk="0" hangingPunct="1">
        <a:lnSpc>
          <a:spcPct val="90000"/>
        </a:lnSpc>
        <a:spcBef>
          <a:spcPct val="0"/>
        </a:spcBef>
        <a:buNone/>
        <a:defRPr sz="827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9758" indent="-429758" algn="l" defTabSz="1719033" rtl="0" eaLnBrk="1" latinLnBrk="0" hangingPunct="1">
        <a:lnSpc>
          <a:spcPct val="90000"/>
        </a:lnSpc>
        <a:spcBef>
          <a:spcPts val="1881"/>
        </a:spcBef>
        <a:buFont typeface="Arial" panose="020B0604020202020204" pitchFamily="34" charset="0"/>
        <a:buChar char="•"/>
        <a:defRPr sz="5264" kern="1200">
          <a:solidFill>
            <a:schemeClr val="tx1"/>
          </a:solidFill>
          <a:latin typeface="+mn-lt"/>
          <a:ea typeface="+mn-ea"/>
          <a:cs typeface="+mn-cs"/>
        </a:defRPr>
      </a:lvl1pPr>
      <a:lvl2pPr marL="1289273" indent="-429758" algn="l" defTabSz="1719033" rtl="0" eaLnBrk="1" latinLnBrk="0" hangingPunct="1">
        <a:lnSpc>
          <a:spcPct val="90000"/>
        </a:lnSpc>
        <a:spcBef>
          <a:spcPts val="940"/>
        </a:spcBef>
        <a:buFont typeface="Arial" panose="020B0604020202020204" pitchFamily="34" charset="0"/>
        <a:buChar char="•"/>
        <a:defRPr sz="4513" kern="1200">
          <a:solidFill>
            <a:schemeClr val="tx1"/>
          </a:solidFill>
          <a:latin typeface="+mn-lt"/>
          <a:ea typeface="+mn-ea"/>
          <a:cs typeface="+mn-cs"/>
        </a:defRPr>
      </a:lvl2pPr>
      <a:lvl3pPr marL="2148791" indent="-429758" algn="l" defTabSz="1719033" rtl="0" eaLnBrk="1" latinLnBrk="0" hangingPunct="1">
        <a:lnSpc>
          <a:spcPct val="90000"/>
        </a:lnSpc>
        <a:spcBef>
          <a:spcPts val="940"/>
        </a:spcBef>
        <a:buFont typeface="Arial" panose="020B0604020202020204" pitchFamily="34" charset="0"/>
        <a:buChar char="•"/>
        <a:defRPr sz="3760" kern="1200">
          <a:solidFill>
            <a:schemeClr val="tx1"/>
          </a:solidFill>
          <a:latin typeface="+mn-lt"/>
          <a:ea typeface="+mn-ea"/>
          <a:cs typeface="+mn-cs"/>
        </a:defRPr>
      </a:lvl3pPr>
      <a:lvl4pPr marL="3008306" indent="-429758" algn="l" defTabSz="1719033" rtl="0" eaLnBrk="1" latinLnBrk="0" hangingPunct="1">
        <a:lnSpc>
          <a:spcPct val="90000"/>
        </a:lnSpc>
        <a:spcBef>
          <a:spcPts val="940"/>
        </a:spcBef>
        <a:buFont typeface="Arial" panose="020B0604020202020204" pitchFamily="34" charset="0"/>
        <a:buChar char="•"/>
        <a:defRPr sz="3384" kern="1200">
          <a:solidFill>
            <a:schemeClr val="tx1"/>
          </a:solidFill>
          <a:latin typeface="+mn-lt"/>
          <a:ea typeface="+mn-ea"/>
          <a:cs typeface="+mn-cs"/>
        </a:defRPr>
      </a:lvl4pPr>
      <a:lvl5pPr marL="3867823" indent="-429758" algn="l" defTabSz="1719033" rtl="0" eaLnBrk="1" latinLnBrk="0" hangingPunct="1">
        <a:lnSpc>
          <a:spcPct val="90000"/>
        </a:lnSpc>
        <a:spcBef>
          <a:spcPts val="940"/>
        </a:spcBef>
        <a:buFont typeface="Arial" panose="020B0604020202020204" pitchFamily="34" charset="0"/>
        <a:buChar char="•"/>
        <a:defRPr sz="3384" kern="1200">
          <a:solidFill>
            <a:schemeClr val="tx1"/>
          </a:solidFill>
          <a:latin typeface="+mn-lt"/>
          <a:ea typeface="+mn-ea"/>
          <a:cs typeface="+mn-cs"/>
        </a:defRPr>
      </a:lvl5pPr>
      <a:lvl6pPr marL="4727340" indent="-429758" algn="l" defTabSz="1719033" rtl="0" eaLnBrk="1" latinLnBrk="0" hangingPunct="1">
        <a:lnSpc>
          <a:spcPct val="90000"/>
        </a:lnSpc>
        <a:spcBef>
          <a:spcPts val="940"/>
        </a:spcBef>
        <a:buFont typeface="Arial" panose="020B0604020202020204" pitchFamily="34" charset="0"/>
        <a:buChar char="•"/>
        <a:defRPr sz="3384" kern="1200">
          <a:solidFill>
            <a:schemeClr val="tx1"/>
          </a:solidFill>
          <a:latin typeface="+mn-lt"/>
          <a:ea typeface="+mn-ea"/>
          <a:cs typeface="+mn-cs"/>
        </a:defRPr>
      </a:lvl6pPr>
      <a:lvl7pPr marL="5586858" indent="-429758" algn="l" defTabSz="1719033" rtl="0" eaLnBrk="1" latinLnBrk="0" hangingPunct="1">
        <a:lnSpc>
          <a:spcPct val="90000"/>
        </a:lnSpc>
        <a:spcBef>
          <a:spcPts val="940"/>
        </a:spcBef>
        <a:buFont typeface="Arial" panose="020B0604020202020204" pitchFamily="34" charset="0"/>
        <a:buChar char="•"/>
        <a:defRPr sz="3384" kern="1200">
          <a:solidFill>
            <a:schemeClr val="tx1"/>
          </a:solidFill>
          <a:latin typeface="+mn-lt"/>
          <a:ea typeface="+mn-ea"/>
          <a:cs typeface="+mn-cs"/>
        </a:defRPr>
      </a:lvl7pPr>
      <a:lvl8pPr marL="6446373" indent="-429758" algn="l" defTabSz="1719033" rtl="0" eaLnBrk="1" latinLnBrk="0" hangingPunct="1">
        <a:lnSpc>
          <a:spcPct val="90000"/>
        </a:lnSpc>
        <a:spcBef>
          <a:spcPts val="940"/>
        </a:spcBef>
        <a:buFont typeface="Arial" panose="020B0604020202020204" pitchFamily="34" charset="0"/>
        <a:buChar char="•"/>
        <a:defRPr sz="3384" kern="1200">
          <a:solidFill>
            <a:schemeClr val="tx1"/>
          </a:solidFill>
          <a:latin typeface="+mn-lt"/>
          <a:ea typeface="+mn-ea"/>
          <a:cs typeface="+mn-cs"/>
        </a:defRPr>
      </a:lvl8pPr>
      <a:lvl9pPr marL="7305889" indent="-429758" algn="l" defTabSz="1719033" rtl="0" eaLnBrk="1" latinLnBrk="0" hangingPunct="1">
        <a:lnSpc>
          <a:spcPct val="90000"/>
        </a:lnSpc>
        <a:spcBef>
          <a:spcPts val="940"/>
        </a:spcBef>
        <a:buFont typeface="Arial" panose="020B0604020202020204" pitchFamily="34" charset="0"/>
        <a:buChar char="•"/>
        <a:defRPr sz="33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719033" rtl="0" eaLnBrk="1" latinLnBrk="0" hangingPunct="1">
        <a:defRPr sz="3384" kern="1200">
          <a:solidFill>
            <a:schemeClr val="tx1"/>
          </a:solidFill>
          <a:latin typeface="+mn-lt"/>
          <a:ea typeface="+mn-ea"/>
          <a:cs typeface="+mn-cs"/>
        </a:defRPr>
      </a:lvl1pPr>
      <a:lvl2pPr marL="859517" algn="l" defTabSz="1719033" rtl="0" eaLnBrk="1" latinLnBrk="0" hangingPunct="1">
        <a:defRPr sz="3384" kern="1200">
          <a:solidFill>
            <a:schemeClr val="tx1"/>
          </a:solidFill>
          <a:latin typeface="+mn-lt"/>
          <a:ea typeface="+mn-ea"/>
          <a:cs typeface="+mn-cs"/>
        </a:defRPr>
      </a:lvl2pPr>
      <a:lvl3pPr marL="1719033" algn="l" defTabSz="1719033" rtl="0" eaLnBrk="1" latinLnBrk="0" hangingPunct="1">
        <a:defRPr sz="3384" kern="1200">
          <a:solidFill>
            <a:schemeClr val="tx1"/>
          </a:solidFill>
          <a:latin typeface="+mn-lt"/>
          <a:ea typeface="+mn-ea"/>
          <a:cs typeface="+mn-cs"/>
        </a:defRPr>
      </a:lvl3pPr>
      <a:lvl4pPr marL="2578548" algn="l" defTabSz="1719033" rtl="0" eaLnBrk="1" latinLnBrk="0" hangingPunct="1">
        <a:defRPr sz="3384" kern="1200">
          <a:solidFill>
            <a:schemeClr val="tx1"/>
          </a:solidFill>
          <a:latin typeface="+mn-lt"/>
          <a:ea typeface="+mn-ea"/>
          <a:cs typeface="+mn-cs"/>
        </a:defRPr>
      </a:lvl4pPr>
      <a:lvl5pPr marL="3438066" algn="l" defTabSz="1719033" rtl="0" eaLnBrk="1" latinLnBrk="0" hangingPunct="1">
        <a:defRPr sz="3384" kern="1200">
          <a:solidFill>
            <a:schemeClr val="tx1"/>
          </a:solidFill>
          <a:latin typeface="+mn-lt"/>
          <a:ea typeface="+mn-ea"/>
          <a:cs typeface="+mn-cs"/>
        </a:defRPr>
      </a:lvl5pPr>
      <a:lvl6pPr marL="4297581" algn="l" defTabSz="1719033" rtl="0" eaLnBrk="1" latinLnBrk="0" hangingPunct="1">
        <a:defRPr sz="3384" kern="1200">
          <a:solidFill>
            <a:schemeClr val="tx1"/>
          </a:solidFill>
          <a:latin typeface="+mn-lt"/>
          <a:ea typeface="+mn-ea"/>
          <a:cs typeface="+mn-cs"/>
        </a:defRPr>
      </a:lvl6pPr>
      <a:lvl7pPr marL="5157098" algn="l" defTabSz="1719033" rtl="0" eaLnBrk="1" latinLnBrk="0" hangingPunct="1">
        <a:defRPr sz="3384" kern="1200">
          <a:solidFill>
            <a:schemeClr val="tx1"/>
          </a:solidFill>
          <a:latin typeface="+mn-lt"/>
          <a:ea typeface="+mn-ea"/>
          <a:cs typeface="+mn-cs"/>
        </a:defRPr>
      </a:lvl7pPr>
      <a:lvl8pPr marL="6016616" algn="l" defTabSz="1719033" rtl="0" eaLnBrk="1" latinLnBrk="0" hangingPunct="1">
        <a:defRPr sz="3384" kern="1200">
          <a:solidFill>
            <a:schemeClr val="tx1"/>
          </a:solidFill>
          <a:latin typeface="+mn-lt"/>
          <a:ea typeface="+mn-ea"/>
          <a:cs typeface="+mn-cs"/>
        </a:defRPr>
      </a:lvl8pPr>
      <a:lvl9pPr marL="6876131" algn="l" defTabSz="1719033" rtl="0" eaLnBrk="1" latinLnBrk="0" hangingPunct="1">
        <a:defRPr sz="33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BE0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A1D85B7F-D918-8E4E-B7B5-A8000D677AAE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0" y="0"/>
            <a:ext cx="20116800" cy="35661600"/>
          </a:xfrm>
          <a:prstGeom prst="rect">
            <a:avLst/>
          </a:prstGeom>
        </p:spPr>
      </p:pic>
      <p:sp>
        <p:nvSpPr>
          <p:cNvPr id="6" name="Right Triangle 5">
            <a:extLst>
              <a:ext uri="{FF2B5EF4-FFF2-40B4-BE49-F238E27FC236}">
                <a16:creationId xmlns:a16="http://schemas.microsoft.com/office/drawing/2014/main" id="{2DDA134F-9C67-DD4A-850B-0573B9A08787}"/>
              </a:ext>
            </a:extLst>
          </p:cNvPr>
          <p:cNvSpPr/>
          <p:nvPr userDrawn="1"/>
        </p:nvSpPr>
        <p:spPr>
          <a:xfrm flipH="1">
            <a:off x="0" y="19498707"/>
            <a:ext cx="20116800" cy="16162895"/>
          </a:xfrm>
          <a:prstGeom prst="rtTriangle">
            <a:avLst/>
          </a:prstGeom>
          <a:solidFill>
            <a:schemeClr val="accent1">
              <a:lumMod val="60000"/>
              <a:lumOff val="40000"/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113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1891E8A-7B10-37B1-00CB-1C04CCD50ECE}"/>
              </a:ext>
            </a:extLst>
          </p:cNvPr>
          <p:cNvSpPr txBox="1"/>
          <p:nvPr userDrawn="1"/>
        </p:nvSpPr>
        <p:spPr>
          <a:xfrm>
            <a:off x="0" y="34541457"/>
            <a:ext cx="20116800" cy="7872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5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2,000 calories a day is used for general nutrition advice, but calorie needs vary.</a:t>
            </a:r>
          </a:p>
          <a:p>
            <a:pPr algn="ctr"/>
            <a:r>
              <a:rPr lang="en-US" sz="1505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Additional nutrition information available upon request.</a:t>
            </a:r>
          </a:p>
          <a:p>
            <a:pPr algn="ctr"/>
            <a:r>
              <a:rPr lang="en-US" sz="1505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Nestlé uses Starbucks trademarks under license. © 2023 Starbucks Corporation. </a:t>
            </a:r>
            <a:r>
              <a:rPr lang="en-US" sz="1505" kern="120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6/23</a:t>
            </a:r>
            <a:r>
              <a:rPr lang="en-US" sz="1505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771363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4" r:id="rId1"/>
    <p:sldLayoutId id="2147483892" r:id="rId2"/>
    <p:sldLayoutId id="2147483891" r:id="rId3"/>
    <p:sldLayoutId id="2147483890" r:id="rId4"/>
    <p:sldLayoutId id="2147483900" r:id="rId5"/>
    <p:sldLayoutId id="2147483901" r:id="rId6"/>
    <p:sldLayoutId id="2147483902" r:id="rId7"/>
    <p:sldLayoutId id="2147483903" r:id="rId8"/>
    <p:sldLayoutId id="2147483904" r:id="rId9"/>
  </p:sldLayoutIdLst>
  <p:txStyles>
    <p:titleStyle>
      <a:lvl1pPr algn="l" defTabSz="1719033" rtl="0" eaLnBrk="1" latinLnBrk="0" hangingPunct="1">
        <a:lnSpc>
          <a:spcPct val="90000"/>
        </a:lnSpc>
        <a:spcBef>
          <a:spcPct val="0"/>
        </a:spcBef>
        <a:buNone/>
        <a:defRPr sz="827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9758" indent="-429758" algn="l" defTabSz="1719033" rtl="0" eaLnBrk="1" latinLnBrk="0" hangingPunct="1">
        <a:lnSpc>
          <a:spcPct val="90000"/>
        </a:lnSpc>
        <a:spcBef>
          <a:spcPts val="1881"/>
        </a:spcBef>
        <a:buFont typeface="Arial" panose="020B0604020202020204" pitchFamily="34" charset="0"/>
        <a:buChar char="•"/>
        <a:defRPr sz="5264" kern="1200">
          <a:solidFill>
            <a:schemeClr val="tx1"/>
          </a:solidFill>
          <a:latin typeface="+mn-lt"/>
          <a:ea typeface="+mn-ea"/>
          <a:cs typeface="+mn-cs"/>
        </a:defRPr>
      </a:lvl1pPr>
      <a:lvl2pPr marL="1289273" indent="-429758" algn="l" defTabSz="1719033" rtl="0" eaLnBrk="1" latinLnBrk="0" hangingPunct="1">
        <a:lnSpc>
          <a:spcPct val="90000"/>
        </a:lnSpc>
        <a:spcBef>
          <a:spcPts val="940"/>
        </a:spcBef>
        <a:buFont typeface="Arial" panose="020B0604020202020204" pitchFamily="34" charset="0"/>
        <a:buChar char="•"/>
        <a:defRPr sz="4513" kern="1200">
          <a:solidFill>
            <a:schemeClr val="tx1"/>
          </a:solidFill>
          <a:latin typeface="+mn-lt"/>
          <a:ea typeface="+mn-ea"/>
          <a:cs typeface="+mn-cs"/>
        </a:defRPr>
      </a:lvl2pPr>
      <a:lvl3pPr marL="2148791" indent="-429758" algn="l" defTabSz="1719033" rtl="0" eaLnBrk="1" latinLnBrk="0" hangingPunct="1">
        <a:lnSpc>
          <a:spcPct val="90000"/>
        </a:lnSpc>
        <a:spcBef>
          <a:spcPts val="940"/>
        </a:spcBef>
        <a:buFont typeface="Arial" panose="020B0604020202020204" pitchFamily="34" charset="0"/>
        <a:buChar char="•"/>
        <a:defRPr sz="3760" kern="1200">
          <a:solidFill>
            <a:schemeClr val="tx1"/>
          </a:solidFill>
          <a:latin typeface="+mn-lt"/>
          <a:ea typeface="+mn-ea"/>
          <a:cs typeface="+mn-cs"/>
        </a:defRPr>
      </a:lvl3pPr>
      <a:lvl4pPr marL="3008306" indent="-429758" algn="l" defTabSz="1719033" rtl="0" eaLnBrk="1" latinLnBrk="0" hangingPunct="1">
        <a:lnSpc>
          <a:spcPct val="90000"/>
        </a:lnSpc>
        <a:spcBef>
          <a:spcPts val="940"/>
        </a:spcBef>
        <a:buFont typeface="Arial" panose="020B0604020202020204" pitchFamily="34" charset="0"/>
        <a:buChar char="•"/>
        <a:defRPr sz="3384" kern="1200">
          <a:solidFill>
            <a:schemeClr val="tx1"/>
          </a:solidFill>
          <a:latin typeface="+mn-lt"/>
          <a:ea typeface="+mn-ea"/>
          <a:cs typeface="+mn-cs"/>
        </a:defRPr>
      </a:lvl4pPr>
      <a:lvl5pPr marL="3867823" indent="-429758" algn="l" defTabSz="1719033" rtl="0" eaLnBrk="1" latinLnBrk="0" hangingPunct="1">
        <a:lnSpc>
          <a:spcPct val="90000"/>
        </a:lnSpc>
        <a:spcBef>
          <a:spcPts val="940"/>
        </a:spcBef>
        <a:buFont typeface="Arial" panose="020B0604020202020204" pitchFamily="34" charset="0"/>
        <a:buChar char="•"/>
        <a:defRPr sz="3384" kern="1200">
          <a:solidFill>
            <a:schemeClr val="tx1"/>
          </a:solidFill>
          <a:latin typeface="+mn-lt"/>
          <a:ea typeface="+mn-ea"/>
          <a:cs typeface="+mn-cs"/>
        </a:defRPr>
      </a:lvl5pPr>
      <a:lvl6pPr marL="4727340" indent="-429758" algn="l" defTabSz="1719033" rtl="0" eaLnBrk="1" latinLnBrk="0" hangingPunct="1">
        <a:lnSpc>
          <a:spcPct val="90000"/>
        </a:lnSpc>
        <a:spcBef>
          <a:spcPts val="940"/>
        </a:spcBef>
        <a:buFont typeface="Arial" panose="020B0604020202020204" pitchFamily="34" charset="0"/>
        <a:buChar char="•"/>
        <a:defRPr sz="3384" kern="1200">
          <a:solidFill>
            <a:schemeClr val="tx1"/>
          </a:solidFill>
          <a:latin typeface="+mn-lt"/>
          <a:ea typeface="+mn-ea"/>
          <a:cs typeface="+mn-cs"/>
        </a:defRPr>
      </a:lvl6pPr>
      <a:lvl7pPr marL="5586858" indent="-429758" algn="l" defTabSz="1719033" rtl="0" eaLnBrk="1" latinLnBrk="0" hangingPunct="1">
        <a:lnSpc>
          <a:spcPct val="90000"/>
        </a:lnSpc>
        <a:spcBef>
          <a:spcPts val="940"/>
        </a:spcBef>
        <a:buFont typeface="Arial" panose="020B0604020202020204" pitchFamily="34" charset="0"/>
        <a:buChar char="•"/>
        <a:defRPr sz="3384" kern="1200">
          <a:solidFill>
            <a:schemeClr val="tx1"/>
          </a:solidFill>
          <a:latin typeface="+mn-lt"/>
          <a:ea typeface="+mn-ea"/>
          <a:cs typeface="+mn-cs"/>
        </a:defRPr>
      </a:lvl7pPr>
      <a:lvl8pPr marL="6446373" indent="-429758" algn="l" defTabSz="1719033" rtl="0" eaLnBrk="1" latinLnBrk="0" hangingPunct="1">
        <a:lnSpc>
          <a:spcPct val="90000"/>
        </a:lnSpc>
        <a:spcBef>
          <a:spcPts val="940"/>
        </a:spcBef>
        <a:buFont typeface="Arial" panose="020B0604020202020204" pitchFamily="34" charset="0"/>
        <a:buChar char="•"/>
        <a:defRPr sz="3384" kern="1200">
          <a:solidFill>
            <a:schemeClr val="tx1"/>
          </a:solidFill>
          <a:latin typeface="+mn-lt"/>
          <a:ea typeface="+mn-ea"/>
          <a:cs typeface="+mn-cs"/>
        </a:defRPr>
      </a:lvl8pPr>
      <a:lvl9pPr marL="7305889" indent="-429758" algn="l" defTabSz="1719033" rtl="0" eaLnBrk="1" latinLnBrk="0" hangingPunct="1">
        <a:lnSpc>
          <a:spcPct val="90000"/>
        </a:lnSpc>
        <a:spcBef>
          <a:spcPts val="940"/>
        </a:spcBef>
        <a:buFont typeface="Arial" panose="020B0604020202020204" pitchFamily="34" charset="0"/>
        <a:buChar char="•"/>
        <a:defRPr sz="33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719033" rtl="0" eaLnBrk="1" latinLnBrk="0" hangingPunct="1">
        <a:defRPr sz="3384" kern="1200">
          <a:solidFill>
            <a:schemeClr val="tx1"/>
          </a:solidFill>
          <a:latin typeface="+mn-lt"/>
          <a:ea typeface="+mn-ea"/>
          <a:cs typeface="+mn-cs"/>
        </a:defRPr>
      </a:lvl1pPr>
      <a:lvl2pPr marL="859517" algn="l" defTabSz="1719033" rtl="0" eaLnBrk="1" latinLnBrk="0" hangingPunct="1">
        <a:defRPr sz="3384" kern="1200">
          <a:solidFill>
            <a:schemeClr val="tx1"/>
          </a:solidFill>
          <a:latin typeface="+mn-lt"/>
          <a:ea typeface="+mn-ea"/>
          <a:cs typeface="+mn-cs"/>
        </a:defRPr>
      </a:lvl2pPr>
      <a:lvl3pPr marL="1719033" algn="l" defTabSz="1719033" rtl="0" eaLnBrk="1" latinLnBrk="0" hangingPunct="1">
        <a:defRPr sz="3384" kern="1200">
          <a:solidFill>
            <a:schemeClr val="tx1"/>
          </a:solidFill>
          <a:latin typeface="+mn-lt"/>
          <a:ea typeface="+mn-ea"/>
          <a:cs typeface="+mn-cs"/>
        </a:defRPr>
      </a:lvl3pPr>
      <a:lvl4pPr marL="2578548" algn="l" defTabSz="1719033" rtl="0" eaLnBrk="1" latinLnBrk="0" hangingPunct="1">
        <a:defRPr sz="3384" kern="1200">
          <a:solidFill>
            <a:schemeClr val="tx1"/>
          </a:solidFill>
          <a:latin typeface="+mn-lt"/>
          <a:ea typeface="+mn-ea"/>
          <a:cs typeface="+mn-cs"/>
        </a:defRPr>
      </a:lvl4pPr>
      <a:lvl5pPr marL="3438066" algn="l" defTabSz="1719033" rtl="0" eaLnBrk="1" latinLnBrk="0" hangingPunct="1">
        <a:defRPr sz="3384" kern="1200">
          <a:solidFill>
            <a:schemeClr val="tx1"/>
          </a:solidFill>
          <a:latin typeface="+mn-lt"/>
          <a:ea typeface="+mn-ea"/>
          <a:cs typeface="+mn-cs"/>
        </a:defRPr>
      </a:lvl5pPr>
      <a:lvl6pPr marL="4297581" algn="l" defTabSz="1719033" rtl="0" eaLnBrk="1" latinLnBrk="0" hangingPunct="1">
        <a:defRPr sz="3384" kern="1200">
          <a:solidFill>
            <a:schemeClr val="tx1"/>
          </a:solidFill>
          <a:latin typeface="+mn-lt"/>
          <a:ea typeface="+mn-ea"/>
          <a:cs typeface="+mn-cs"/>
        </a:defRPr>
      </a:lvl6pPr>
      <a:lvl7pPr marL="5157098" algn="l" defTabSz="1719033" rtl="0" eaLnBrk="1" latinLnBrk="0" hangingPunct="1">
        <a:defRPr sz="3384" kern="1200">
          <a:solidFill>
            <a:schemeClr val="tx1"/>
          </a:solidFill>
          <a:latin typeface="+mn-lt"/>
          <a:ea typeface="+mn-ea"/>
          <a:cs typeface="+mn-cs"/>
        </a:defRPr>
      </a:lvl7pPr>
      <a:lvl8pPr marL="6016616" algn="l" defTabSz="1719033" rtl="0" eaLnBrk="1" latinLnBrk="0" hangingPunct="1">
        <a:defRPr sz="3384" kern="1200">
          <a:solidFill>
            <a:schemeClr val="tx1"/>
          </a:solidFill>
          <a:latin typeface="+mn-lt"/>
          <a:ea typeface="+mn-ea"/>
          <a:cs typeface="+mn-cs"/>
        </a:defRPr>
      </a:lvl8pPr>
      <a:lvl9pPr marL="6876131" algn="l" defTabSz="1719033" rtl="0" eaLnBrk="1" latinLnBrk="0" hangingPunct="1">
        <a:defRPr sz="33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0CA96C9-BFDD-1649-AE42-2B8A4A281EB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/>
              <a:t>Insert Café </a:t>
            </a:r>
            <a:br>
              <a:rPr lang="en-US"/>
            </a:br>
            <a:r>
              <a:rPr lang="en-US"/>
              <a:t>Name Here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5E08000-3C63-B044-9B1D-46EE3C126FD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err="1"/>
              <a:t>Caffè</a:t>
            </a:r>
            <a:r>
              <a:rPr lang="en-US" dirty="0"/>
              <a:t> Latte	</a:t>
            </a:r>
          </a:p>
          <a:p>
            <a:r>
              <a:rPr lang="en-US" dirty="0"/>
              <a:t>Cappuccino	</a:t>
            </a:r>
          </a:p>
          <a:p>
            <a:r>
              <a:rPr lang="en-US" dirty="0" err="1"/>
              <a:t>Caffè</a:t>
            </a:r>
            <a:r>
              <a:rPr lang="en-US" dirty="0"/>
              <a:t> Mocha	</a:t>
            </a:r>
          </a:p>
          <a:p>
            <a:r>
              <a:rPr lang="en-US" dirty="0"/>
              <a:t>Caramel Macchiato</a:t>
            </a:r>
          </a:p>
          <a:p>
            <a:r>
              <a:rPr lang="en-US" dirty="0"/>
              <a:t>White Chocolate Mocha</a:t>
            </a:r>
          </a:p>
          <a:p>
            <a:r>
              <a:rPr lang="en-US" dirty="0"/>
              <a:t>Iced Coffee	</a:t>
            </a:r>
          </a:p>
          <a:p>
            <a:r>
              <a:rPr lang="en-US" dirty="0"/>
              <a:t>Cold Brew Coffee	</a:t>
            </a:r>
          </a:p>
          <a:p>
            <a:r>
              <a:rPr lang="en-US" dirty="0"/>
              <a:t>Cold Brew with Cold Foam</a:t>
            </a:r>
          </a:p>
          <a:p>
            <a:r>
              <a:rPr lang="en-US" dirty="0"/>
              <a:t>Salted Caramel Cream Cold Brew</a:t>
            </a:r>
          </a:p>
          <a:p>
            <a:r>
              <a:rPr lang="en-US" dirty="0"/>
              <a:t>Nitro Cold Brew</a:t>
            </a:r>
          </a:p>
          <a:p>
            <a:r>
              <a:rPr lang="en-US" dirty="0"/>
              <a:t>Freshly Brewed Coffee</a:t>
            </a:r>
            <a:br>
              <a:rPr lang="en-US" dirty="0"/>
            </a:br>
            <a:r>
              <a:rPr lang="en-US" sz="2816" dirty="0">
                <a:solidFill>
                  <a:schemeClr val="bg1">
                    <a:lumMod val="85000"/>
                  </a:schemeClr>
                </a:solidFill>
              </a:rPr>
              <a:t>Regular or Decaf</a:t>
            </a:r>
          </a:p>
          <a:p>
            <a:r>
              <a:rPr lang="en-US" dirty="0"/>
              <a:t>Hot Chocolate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678DAA9E-3902-0A44-82FB-25779F8E57D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9578232" y="7000209"/>
            <a:ext cx="2921513" cy="8658891"/>
          </a:xfrm>
        </p:spPr>
        <p:txBody>
          <a:bodyPr/>
          <a:lstStyle/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9161D09-948F-FF4C-87D1-2E7B53542E9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12934747" y="7000209"/>
            <a:ext cx="2921513" cy="8658891"/>
          </a:xfrm>
        </p:spPr>
        <p:txBody>
          <a:bodyPr/>
          <a:lstStyle/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784A3ED-B227-5D43-B45D-7758CE91A10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6278706" y="7000209"/>
            <a:ext cx="2921513" cy="8658891"/>
          </a:xfrm>
        </p:spPr>
        <p:txBody>
          <a:bodyPr/>
          <a:lstStyle/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DABF38-BA17-1644-9669-F6E98212033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Autofit/>
          </a:bodyPr>
          <a:lstStyle/>
          <a:p>
            <a:r>
              <a:rPr lang="en-US"/>
              <a:t>$.xx add shot</a:t>
            </a:r>
          </a:p>
          <a:p>
            <a:r>
              <a:rPr lang="en-US"/>
              <a:t>&lt;Cal.&gt;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29EE728-C398-404B-80CF-6B897F5A805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Autofit/>
          </a:bodyPr>
          <a:lstStyle/>
          <a:p>
            <a:r>
              <a:rPr lang="en-US"/>
              <a:t>&lt;Price&gt;</a:t>
            </a:r>
          </a:p>
          <a:p>
            <a:r>
              <a:rPr lang="en-US"/>
              <a:t>&lt;Cal.&gt;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BDD918C-7F3A-334F-B718-BB308A3B174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Autofit/>
          </a:bodyPr>
          <a:lstStyle/>
          <a:p>
            <a:r>
              <a:rPr lang="en-US" dirty="0"/>
              <a:t>$.xx per pump </a:t>
            </a:r>
          </a:p>
          <a:p>
            <a:r>
              <a:rPr lang="en-US" sz="2851" dirty="0">
                <a:solidFill>
                  <a:schemeClr val="bg1">
                    <a:lumMod val="85000"/>
                  </a:schemeClr>
                </a:solidFill>
              </a:rPr>
              <a:t>regular or </a:t>
            </a:r>
            <a:br>
              <a:rPr lang="en-US" sz="2851" dirty="0">
                <a:solidFill>
                  <a:schemeClr val="bg1">
                    <a:lumMod val="85000"/>
                  </a:schemeClr>
                </a:solidFill>
              </a:rPr>
            </a:br>
            <a:r>
              <a:rPr lang="en-US" sz="2851" dirty="0">
                <a:solidFill>
                  <a:schemeClr val="bg1">
                    <a:lumMod val="85000"/>
                  </a:schemeClr>
                </a:solidFill>
              </a:rPr>
              <a:t>sugar-free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BF9BF00-ADE3-6448-9771-259FC613F47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816930" y="28650589"/>
            <a:ext cx="5535640" cy="2677006"/>
          </a:xfrm>
        </p:spPr>
        <p:txBody>
          <a:bodyPr>
            <a:noAutofit/>
          </a:bodyPr>
          <a:lstStyle/>
          <a:p>
            <a:r>
              <a:rPr lang="en-US" dirty="0"/>
              <a:t>&lt;Price&gt;</a:t>
            </a:r>
          </a:p>
          <a:p>
            <a:r>
              <a:rPr lang="en-US" dirty="0"/>
              <a:t>&lt;Cal.&gt;</a:t>
            </a:r>
          </a:p>
          <a:p>
            <a:r>
              <a:rPr lang="en-US" sz="2851" dirty="0" err="1">
                <a:solidFill>
                  <a:schemeClr val="bg1">
                    <a:lumMod val="85000"/>
                  </a:schemeClr>
                </a:solidFill>
              </a:rPr>
              <a:t>Coconutmilk</a:t>
            </a:r>
            <a:r>
              <a:rPr lang="en-US" sz="2851" dirty="0">
                <a:solidFill>
                  <a:schemeClr val="bg1">
                    <a:lumMod val="85000"/>
                  </a:schemeClr>
                </a:solidFill>
              </a:rPr>
              <a:t>, </a:t>
            </a:r>
            <a:r>
              <a:rPr lang="en-US" sz="2851" dirty="0" err="1">
                <a:solidFill>
                  <a:schemeClr val="bg1">
                    <a:lumMod val="85000"/>
                  </a:schemeClr>
                </a:solidFill>
              </a:rPr>
              <a:t>Almondmilk</a:t>
            </a:r>
            <a:r>
              <a:rPr lang="en-US" sz="2851" dirty="0">
                <a:solidFill>
                  <a:schemeClr val="bg1">
                    <a:lumMod val="85000"/>
                  </a:schemeClr>
                </a:solidFill>
              </a:rPr>
              <a:t>, Soymilk, </a:t>
            </a:r>
            <a:r>
              <a:rPr lang="en-US" sz="2851" dirty="0" err="1">
                <a:solidFill>
                  <a:schemeClr val="bg1">
                    <a:lumMod val="85000"/>
                  </a:schemeClr>
                </a:solidFill>
              </a:rPr>
              <a:t>Oatmilk</a:t>
            </a:r>
            <a:endParaRPr lang="en-US" sz="2851" dirty="0">
              <a:solidFill>
                <a:schemeClr val="bg1">
                  <a:lumMod val="85000"/>
                </a:schemeClr>
              </a:solidFill>
            </a:endParaRPr>
          </a:p>
          <a:p>
            <a:endParaRPr lang="en-US" sz="2851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07118EC-8041-F73A-544D-DF9C4E204195}"/>
              </a:ext>
            </a:extLst>
          </p:cNvPr>
          <p:cNvSpPr txBox="1">
            <a:spLocks/>
          </p:cNvSpPr>
          <p:nvPr/>
        </p:nvSpPr>
        <p:spPr>
          <a:xfrm>
            <a:off x="9578232" y="15397144"/>
            <a:ext cx="2912834" cy="535679"/>
          </a:xfrm>
          <a:prstGeom prst="rect">
            <a:avLst/>
          </a:prstGeom>
        </p:spPr>
        <p:txBody>
          <a:bodyPr/>
          <a:lstStyle>
            <a:lvl1pPr marL="293916" indent="-293916" algn="ctr" defTabSz="1175661" rtl="0" eaLnBrk="1" latinLnBrk="0" hangingPunct="1">
              <a:lnSpc>
                <a:spcPct val="90000"/>
              </a:lnSpc>
              <a:spcBef>
                <a:spcPts val="1286"/>
              </a:spcBef>
              <a:buFont typeface="Arial" panose="020B0604020202020204" pitchFamily="34" charset="0"/>
              <a:buNone/>
              <a:defRPr sz="2205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881745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3086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469576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57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2057406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314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645237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314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3233067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20899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08728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996559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553" dirty="0"/>
              <a:t>&lt;Price/Cal.&gt;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627866AB-7334-D966-93B0-95723C9A7862}"/>
              </a:ext>
            </a:extLst>
          </p:cNvPr>
          <p:cNvSpPr txBox="1">
            <a:spLocks/>
          </p:cNvSpPr>
          <p:nvPr/>
        </p:nvSpPr>
        <p:spPr>
          <a:xfrm>
            <a:off x="12934747" y="15397144"/>
            <a:ext cx="2921513" cy="535679"/>
          </a:xfrm>
          <a:prstGeom prst="rect">
            <a:avLst/>
          </a:prstGeom>
        </p:spPr>
        <p:txBody>
          <a:bodyPr/>
          <a:lstStyle>
            <a:lvl1pPr marL="293916" indent="-293916" algn="ctr" defTabSz="1175661" rtl="0" eaLnBrk="1" latinLnBrk="0" hangingPunct="1">
              <a:lnSpc>
                <a:spcPct val="90000"/>
              </a:lnSpc>
              <a:spcBef>
                <a:spcPts val="1286"/>
              </a:spcBef>
              <a:buFont typeface="Arial" panose="020B0604020202020204" pitchFamily="34" charset="0"/>
              <a:buNone/>
              <a:defRPr sz="2205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881745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3086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469576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57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2057406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314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645237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314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3233067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20899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08728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996559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553" dirty="0"/>
              <a:t>&lt;Price/Cal.&gt;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D87C77A5-2C87-B2E6-5E80-415CA2C0EDB7}"/>
              </a:ext>
            </a:extLst>
          </p:cNvPr>
          <p:cNvSpPr txBox="1">
            <a:spLocks/>
          </p:cNvSpPr>
          <p:nvPr/>
        </p:nvSpPr>
        <p:spPr>
          <a:xfrm>
            <a:off x="16283045" y="15397144"/>
            <a:ext cx="2912834" cy="535679"/>
          </a:xfrm>
          <a:prstGeom prst="rect">
            <a:avLst/>
          </a:prstGeom>
        </p:spPr>
        <p:txBody>
          <a:bodyPr/>
          <a:lstStyle>
            <a:lvl1pPr marL="293916" indent="-293916" algn="ctr" defTabSz="1175661" rtl="0" eaLnBrk="1" latinLnBrk="0" hangingPunct="1">
              <a:lnSpc>
                <a:spcPct val="90000"/>
              </a:lnSpc>
              <a:spcBef>
                <a:spcPts val="1286"/>
              </a:spcBef>
              <a:buFont typeface="Arial" panose="020B0604020202020204" pitchFamily="34" charset="0"/>
              <a:buNone/>
              <a:defRPr sz="2205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881745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3086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469576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57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2057406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314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645237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314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3233067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20899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08728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996559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553" dirty="0"/>
              <a:t>&lt;Price/Cal.&gt;</a:t>
            </a:r>
          </a:p>
        </p:txBody>
      </p:sp>
    </p:spTree>
    <p:extLst>
      <p:ext uri="{BB962C8B-B14F-4D97-AF65-F5344CB8AC3E}">
        <p14:creationId xmlns:p14="http://schemas.microsoft.com/office/powerpoint/2010/main" val="25523296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2344C20-7FED-9A43-8808-F03ADFADCDF5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Shaken Iced Tea</a:t>
            </a:r>
          </a:p>
          <a:p>
            <a:pPr lvl="1"/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Iced Black Tea, Iced Passion Tango</a:t>
            </a:r>
            <a:r>
              <a:rPr lang="en-US" baseline="30000" dirty="0">
                <a:solidFill>
                  <a:schemeClr val="bg1">
                    <a:lumMod val="85000"/>
                  </a:schemeClr>
                </a:solidFill>
              </a:rPr>
              <a:t>®</a:t>
            </a:r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 Tea, </a:t>
            </a:r>
            <a:br>
              <a:rPr lang="en-US" dirty="0">
                <a:solidFill>
                  <a:schemeClr val="bg1">
                    <a:lumMod val="85000"/>
                  </a:schemeClr>
                </a:solidFill>
              </a:rPr>
            </a:br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Iced Green Tea</a:t>
            </a:r>
          </a:p>
          <a:p>
            <a:pPr lvl="1"/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• Add Lemonade</a:t>
            </a:r>
          </a:p>
          <a:p>
            <a:r>
              <a:rPr lang="en-US" dirty="0"/>
              <a:t>Chai Latte</a:t>
            </a:r>
          </a:p>
          <a:p>
            <a:r>
              <a:rPr lang="en-US" dirty="0"/>
              <a:t>Hot Brewed Tea </a:t>
            </a:r>
            <a:r>
              <a:rPr lang="en-US" dirty="0" err="1"/>
              <a:t>Filterbags</a:t>
            </a:r>
            <a:endParaRPr lang="en-US" dirty="0"/>
          </a:p>
          <a:p>
            <a:pPr lvl="1"/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Radiant Green, English Breakfast, </a:t>
            </a:r>
            <a:br>
              <a:rPr lang="en-US" dirty="0">
                <a:solidFill>
                  <a:schemeClr val="bg1">
                    <a:lumMod val="85000"/>
                  </a:schemeClr>
                </a:solidFill>
              </a:rPr>
            </a:br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Modern Earl Grey, Chamomile Blush, </a:t>
            </a:r>
            <a:br>
              <a:rPr lang="en-US" dirty="0">
                <a:solidFill>
                  <a:schemeClr val="bg1">
                    <a:lumMod val="85000"/>
                  </a:schemeClr>
                </a:solidFill>
              </a:rPr>
            </a:br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Harmonic Mint, Jasmine Citrus, </a:t>
            </a:r>
            <a:br>
              <a:rPr lang="en-US" dirty="0">
                <a:solidFill>
                  <a:schemeClr val="bg1">
                    <a:lumMod val="85000"/>
                  </a:schemeClr>
                </a:solidFill>
              </a:rPr>
            </a:br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Ginger Peach, Classic Chai, </a:t>
            </a:r>
            <a:br>
              <a:rPr lang="en-US" dirty="0">
                <a:solidFill>
                  <a:schemeClr val="bg1">
                    <a:lumMod val="85000"/>
                  </a:schemeClr>
                </a:solidFill>
              </a:rPr>
            </a:br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Hibiscus Spice</a:t>
            </a:r>
          </a:p>
          <a:p>
            <a:pPr lvl="1"/>
            <a:endParaRPr lang="en-US" dirty="0"/>
          </a:p>
          <a:p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76BF951-2FC4-9249-828F-5779220CF5E1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9584063" y="4373689"/>
            <a:ext cx="2921513" cy="1406626"/>
          </a:xfrm>
        </p:spPr>
        <p:txBody>
          <a:bodyPr/>
          <a:lstStyle/>
          <a:p>
            <a:r>
              <a:rPr lang="en-US" dirty="0"/>
              <a:t>&lt;Price/Cal.&gt;</a:t>
            </a:r>
          </a:p>
        </p:txBody>
      </p:sp>
      <p:sp>
        <p:nvSpPr>
          <p:cNvPr id="41" name="Text Placeholder 40">
            <a:extLst>
              <a:ext uri="{FF2B5EF4-FFF2-40B4-BE49-F238E27FC236}">
                <a16:creationId xmlns:a16="http://schemas.microsoft.com/office/drawing/2014/main" id="{D213D52D-4DB1-B74B-AAB3-25D5954A8499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12934524" y="4373689"/>
            <a:ext cx="2921513" cy="1406626"/>
          </a:xfrm>
        </p:spPr>
        <p:txBody>
          <a:bodyPr/>
          <a:lstStyle/>
          <a:p>
            <a:r>
              <a:rPr lang="en-US"/>
              <a:t>&lt;Price/Cal.&gt;</a:t>
            </a:r>
          </a:p>
        </p:txBody>
      </p:sp>
      <p:sp>
        <p:nvSpPr>
          <p:cNvPr id="39" name="Text Placeholder 38">
            <a:extLst>
              <a:ext uri="{FF2B5EF4-FFF2-40B4-BE49-F238E27FC236}">
                <a16:creationId xmlns:a16="http://schemas.microsoft.com/office/drawing/2014/main" id="{514BDC38-4CD2-2642-906B-E6B4A2C411BD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16278706" y="4373689"/>
            <a:ext cx="2921513" cy="1406626"/>
          </a:xfrm>
        </p:spPr>
        <p:txBody>
          <a:bodyPr/>
          <a:lstStyle/>
          <a:p>
            <a:r>
              <a:rPr lang="en-US"/>
              <a:t>&lt;Price/Cal.&gt;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F286321E-6098-4F45-98A4-B6DCB611ACA8}"/>
              </a:ext>
            </a:extLst>
          </p:cNvPr>
          <p:cNvSpPr txBox="1">
            <a:spLocks/>
          </p:cNvSpPr>
          <p:nvPr/>
        </p:nvSpPr>
        <p:spPr>
          <a:xfrm>
            <a:off x="9579658" y="6538924"/>
            <a:ext cx="2912834" cy="535679"/>
          </a:xfrm>
          <a:prstGeom prst="rect">
            <a:avLst/>
          </a:prstGeom>
        </p:spPr>
        <p:txBody>
          <a:bodyPr/>
          <a:lstStyle>
            <a:lvl1pPr marL="293916" indent="-293916" algn="ctr" defTabSz="1175661" rtl="0" eaLnBrk="1" latinLnBrk="0" hangingPunct="1">
              <a:lnSpc>
                <a:spcPct val="90000"/>
              </a:lnSpc>
              <a:spcBef>
                <a:spcPts val="1286"/>
              </a:spcBef>
              <a:buFont typeface="Arial" panose="020B0604020202020204" pitchFamily="34" charset="0"/>
              <a:buNone/>
              <a:defRPr sz="2205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881745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3086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469576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57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2057406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314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645237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314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3233067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20899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08728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996559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553" dirty="0"/>
              <a:t>&lt;Price/Cal.&gt;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BD8AB001-8351-A045-895D-9390EB3E26B2}"/>
              </a:ext>
            </a:extLst>
          </p:cNvPr>
          <p:cNvSpPr txBox="1">
            <a:spLocks/>
          </p:cNvSpPr>
          <p:nvPr/>
        </p:nvSpPr>
        <p:spPr>
          <a:xfrm>
            <a:off x="9579658" y="7277860"/>
            <a:ext cx="2912834" cy="535679"/>
          </a:xfrm>
          <a:prstGeom prst="rect">
            <a:avLst/>
          </a:prstGeom>
        </p:spPr>
        <p:txBody>
          <a:bodyPr/>
          <a:lstStyle>
            <a:lvl1pPr marL="293916" indent="-293916" algn="ctr" defTabSz="1175661" rtl="0" eaLnBrk="1" latinLnBrk="0" hangingPunct="1">
              <a:lnSpc>
                <a:spcPct val="90000"/>
              </a:lnSpc>
              <a:spcBef>
                <a:spcPts val="1286"/>
              </a:spcBef>
              <a:buFont typeface="Arial" panose="020B0604020202020204" pitchFamily="34" charset="0"/>
              <a:buNone/>
              <a:defRPr sz="2205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881745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3086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469576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57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2057406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314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645237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314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3233067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20899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08728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996559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553"/>
              <a:t>&lt;Price/Cal.&gt;</a:t>
            </a:r>
          </a:p>
        </p:txBody>
      </p:sp>
      <p:sp>
        <p:nvSpPr>
          <p:cNvPr id="42" name="Text Placeholder 9">
            <a:extLst>
              <a:ext uri="{FF2B5EF4-FFF2-40B4-BE49-F238E27FC236}">
                <a16:creationId xmlns:a16="http://schemas.microsoft.com/office/drawing/2014/main" id="{66738983-F69F-694E-8DDE-5E2CE91731DE}"/>
              </a:ext>
            </a:extLst>
          </p:cNvPr>
          <p:cNvSpPr txBox="1">
            <a:spLocks/>
          </p:cNvSpPr>
          <p:nvPr/>
        </p:nvSpPr>
        <p:spPr>
          <a:xfrm>
            <a:off x="12881751" y="6538924"/>
            <a:ext cx="2912834" cy="535679"/>
          </a:xfrm>
          <a:prstGeom prst="rect">
            <a:avLst/>
          </a:prstGeom>
        </p:spPr>
        <p:txBody>
          <a:bodyPr/>
          <a:lstStyle>
            <a:lvl1pPr marL="293916" indent="-293916" algn="ctr" defTabSz="1175661" rtl="0" eaLnBrk="1" latinLnBrk="0" hangingPunct="1">
              <a:lnSpc>
                <a:spcPct val="90000"/>
              </a:lnSpc>
              <a:spcBef>
                <a:spcPts val="1286"/>
              </a:spcBef>
              <a:buFont typeface="Arial" panose="020B0604020202020204" pitchFamily="34" charset="0"/>
              <a:buNone/>
              <a:defRPr sz="2205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881745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3086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469576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57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2057406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314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645237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314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3233067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20899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08728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996559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553" dirty="0"/>
              <a:t>&lt;Price/Cal.&gt;</a:t>
            </a:r>
          </a:p>
        </p:txBody>
      </p:sp>
      <p:sp>
        <p:nvSpPr>
          <p:cNvPr id="43" name="Text Placeholder 9">
            <a:extLst>
              <a:ext uri="{FF2B5EF4-FFF2-40B4-BE49-F238E27FC236}">
                <a16:creationId xmlns:a16="http://schemas.microsoft.com/office/drawing/2014/main" id="{BA27800A-6AEF-6045-AB09-C566124BBB6A}"/>
              </a:ext>
            </a:extLst>
          </p:cNvPr>
          <p:cNvSpPr txBox="1">
            <a:spLocks/>
          </p:cNvSpPr>
          <p:nvPr/>
        </p:nvSpPr>
        <p:spPr>
          <a:xfrm>
            <a:off x="12881751" y="7277860"/>
            <a:ext cx="2912834" cy="535679"/>
          </a:xfrm>
          <a:prstGeom prst="rect">
            <a:avLst/>
          </a:prstGeom>
        </p:spPr>
        <p:txBody>
          <a:bodyPr/>
          <a:lstStyle>
            <a:lvl1pPr marL="293916" indent="-293916" algn="ctr" defTabSz="1175661" rtl="0" eaLnBrk="1" latinLnBrk="0" hangingPunct="1">
              <a:lnSpc>
                <a:spcPct val="90000"/>
              </a:lnSpc>
              <a:spcBef>
                <a:spcPts val="1286"/>
              </a:spcBef>
              <a:buFont typeface="Arial" panose="020B0604020202020204" pitchFamily="34" charset="0"/>
              <a:buNone/>
              <a:defRPr sz="2205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881745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3086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469576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57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2057406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314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645237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314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3233067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20899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08728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996559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553" dirty="0"/>
              <a:t>&lt;Price/Cal.&gt;</a:t>
            </a:r>
          </a:p>
        </p:txBody>
      </p:sp>
      <p:sp>
        <p:nvSpPr>
          <p:cNvPr id="46" name="Text Placeholder 9">
            <a:extLst>
              <a:ext uri="{FF2B5EF4-FFF2-40B4-BE49-F238E27FC236}">
                <a16:creationId xmlns:a16="http://schemas.microsoft.com/office/drawing/2014/main" id="{0B95C1BB-62F1-EC41-9F5B-237C94FB9946}"/>
              </a:ext>
            </a:extLst>
          </p:cNvPr>
          <p:cNvSpPr txBox="1">
            <a:spLocks/>
          </p:cNvSpPr>
          <p:nvPr/>
        </p:nvSpPr>
        <p:spPr>
          <a:xfrm>
            <a:off x="16227150" y="6538924"/>
            <a:ext cx="2912834" cy="535679"/>
          </a:xfrm>
          <a:prstGeom prst="rect">
            <a:avLst/>
          </a:prstGeom>
        </p:spPr>
        <p:txBody>
          <a:bodyPr/>
          <a:lstStyle>
            <a:lvl1pPr marL="293916" indent="-293916" algn="ctr" defTabSz="1175661" rtl="0" eaLnBrk="1" latinLnBrk="0" hangingPunct="1">
              <a:lnSpc>
                <a:spcPct val="90000"/>
              </a:lnSpc>
              <a:spcBef>
                <a:spcPts val="1286"/>
              </a:spcBef>
              <a:buFont typeface="Arial" panose="020B0604020202020204" pitchFamily="34" charset="0"/>
              <a:buNone/>
              <a:defRPr sz="2205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881745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3086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469576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57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2057406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314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645237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314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3233067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20899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08728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996559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553"/>
              <a:t>&lt;Price/Cal.&gt;</a:t>
            </a:r>
          </a:p>
        </p:txBody>
      </p:sp>
      <p:sp>
        <p:nvSpPr>
          <p:cNvPr id="47" name="Text Placeholder 9">
            <a:extLst>
              <a:ext uri="{FF2B5EF4-FFF2-40B4-BE49-F238E27FC236}">
                <a16:creationId xmlns:a16="http://schemas.microsoft.com/office/drawing/2014/main" id="{757223C5-ED70-FA4D-AF3E-0BC2315A4CE5}"/>
              </a:ext>
            </a:extLst>
          </p:cNvPr>
          <p:cNvSpPr txBox="1">
            <a:spLocks/>
          </p:cNvSpPr>
          <p:nvPr/>
        </p:nvSpPr>
        <p:spPr>
          <a:xfrm>
            <a:off x="16227150" y="7277860"/>
            <a:ext cx="2912834" cy="535679"/>
          </a:xfrm>
          <a:prstGeom prst="rect">
            <a:avLst/>
          </a:prstGeom>
        </p:spPr>
        <p:txBody>
          <a:bodyPr/>
          <a:lstStyle>
            <a:lvl1pPr marL="293916" indent="-293916" algn="ctr" defTabSz="1175661" rtl="0" eaLnBrk="1" latinLnBrk="0" hangingPunct="1">
              <a:lnSpc>
                <a:spcPct val="90000"/>
              </a:lnSpc>
              <a:spcBef>
                <a:spcPts val="1286"/>
              </a:spcBef>
              <a:buFont typeface="Arial" panose="020B0604020202020204" pitchFamily="34" charset="0"/>
              <a:buNone/>
              <a:defRPr sz="2205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881745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3086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469576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57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2057406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314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645237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314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3233067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20899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08728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996559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553"/>
              <a:t>&lt;Price/Cal.&gt;</a:t>
            </a:r>
          </a:p>
        </p:txBody>
      </p:sp>
    </p:spTree>
    <p:extLst>
      <p:ext uri="{BB962C8B-B14F-4D97-AF65-F5344CB8AC3E}">
        <p14:creationId xmlns:p14="http://schemas.microsoft.com/office/powerpoint/2010/main" val="20244730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CBB1B5B7-A15F-EE40-A632-AA49C85B4CE8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Coffee</a:t>
            </a:r>
          </a:p>
          <a:p>
            <a:pPr lvl="1"/>
            <a:r>
              <a:rPr lang="en-US" dirty="0"/>
              <a:t>Coffee	</a:t>
            </a:r>
          </a:p>
          <a:p>
            <a:pPr lvl="1"/>
            <a:r>
              <a:rPr lang="en-US" dirty="0"/>
              <a:t>Caramel</a:t>
            </a:r>
          </a:p>
          <a:p>
            <a:pPr lvl="1"/>
            <a:r>
              <a:rPr lang="en-US" dirty="0"/>
              <a:t>Mocha</a:t>
            </a:r>
          </a:p>
          <a:p>
            <a:r>
              <a:rPr lang="en-US" dirty="0"/>
              <a:t>Crème (coffee-free)</a:t>
            </a:r>
          </a:p>
          <a:p>
            <a:pPr lvl="1"/>
            <a:r>
              <a:rPr lang="en-US" dirty="0"/>
              <a:t>Vanilla Bean</a:t>
            </a:r>
          </a:p>
          <a:p>
            <a:pPr lvl="1"/>
            <a:r>
              <a:rPr lang="en-US" dirty="0"/>
              <a:t>Strawberry</a:t>
            </a:r>
          </a:p>
          <a:p>
            <a:pPr lvl="1"/>
            <a:r>
              <a:rPr lang="en-US" dirty="0"/>
              <a:t>Double Chocolaty Chip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20D575DD-06E7-EB47-9DCE-9EB0EF1D67B7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9727553" y="13774876"/>
            <a:ext cx="2921513" cy="4381765"/>
          </a:xfrm>
          <a:prstGeom prst="rect">
            <a:avLst/>
          </a:prstGeom>
        </p:spPr>
        <p:txBody>
          <a:bodyPr/>
          <a:lstStyle/>
          <a:p>
            <a:r>
              <a:rPr lang="en-US"/>
              <a:t>&lt;Price/Cal.&gt;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6FE596B-3095-C04D-80C8-F10E9D396D0A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13044252" y="13774876"/>
            <a:ext cx="2921513" cy="438176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&lt;Price/Cal.&gt;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7336ECF-F690-0445-AECB-C7E26998FDD1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16315282" y="13763867"/>
            <a:ext cx="2921513" cy="438176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&lt;Price/Cal.&gt;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BC286F3-9923-9842-9683-1C4B037462A4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029652" y="4373686"/>
            <a:ext cx="9028748" cy="6379658"/>
          </a:xfrm>
          <a:prstGeom prst="rect">
            <a:avLst/>
          </a:prstGeom>
        </p:spPr>
        <p:txBody>
          <a:bodyPr lIns="91440" tIns="45720" rIns="91440" bIns="45720" anchor="t"/>
          <a:lstStyle/>
          <a:p>
            <a:pPr marL="429260" indent="-429260"/>
            <a:r>
              <a:rPr lang="en-US" sz="3500">
                <a:latin typeface="Arial"/>
                <a:cs typeface="Arial"/>
              </a:rPr>
              <a:t>Strawberry Açaí</a:t>
            </a:r>
            <a:endParaRPr lang="en-US"/>
          </a:p>
          <a:p>
            <a:pPr marL="429260" indent="-429260"/>
            <a:r>
              <a:rPr lang="en-US" sz="3500" dirty="0"/>
              <a:t>Mango </a:t>
            </a:r>
            <a:r>
              <a:rPr lang="en-US" sz="3500" dirty="0" err="1"/>
              <a:t>Dragonfruit</a:t>
            </a:r>
            <a:endParaRPr lang="en-US" sz="3500" dirty="0"/>
          </a:p>
          <a:p>
            <a:pPr marL="429260" indent="-429260"/>
            <a:r>
              <a:rPr lang="en-US" sz="3500" dirty="0"/>
              <a:t>Pineapple Passionfruit</a:t>
            </a:r>
          </a:p>
          <a:p>
            <a:pPr marL="429260" indent="-429260"/>
            <a:r>
              <a:rPr lang="en-US" sz="3500" dirty="0">
                <a:latin typeface="Arial"/>
                <a:cs typeface="Arial"/>
              </a:rPr>
              <a:t>Frozen Strawberry Açaí Lemonade  </a:t>
            </a:r>
          </a:p>
          <a:p>
            <a:pPr marL="429260" indent="-429260"/>
            <a:r>
              <a:rPr lang="en-US" sz="3500" dirty="0"/>
              <a:t>Frozen Mango </a:t>
            </a:r>
            <a:r>
              <a:rPr lang="en-US" sz="3500" dirty="0" err="1"/>
              <a:t>Dragonfruit</a:t>
            </a:r>
            <a:r>
              <a:rPr lang="en-US" sz="3500" dirty="0"/>
              <a:t> Lemonade</a:t>
            </a:r>
          </a:p>
          <a:p>
            <a:pPr marL="429260" indent="-429260"/>
            <a:r>
              <a:rPr lang="en-US" sz="3500" dirty="0"/>
              <a:t>Frozen Pineapple Passionfruit Lemonade  </a:t>
            </a:r>
          </a:p>
          <a:p>
            <a:pPr marL="429260" indent="-429260"/>
            <a:endParaRPr lang="en-US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F684250F-9D43-A944-8BFD-ADC35DCD53AD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9764129" y="4373688"/>
            <a:ext cx="2921513" cy="4916616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endParaRPr lang="en-US" dirty="0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64F195E8-51C0-CB4F-B371-CD1BCF196936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13007676" y="4373688"/>
            <a:ext cx="2921513" cy="438176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endParaRPr lang="en-US" dirty="0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C97B6E36-E5AD-4E48-898A-8A71F86018C3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16315282" y="4373688"/>
            <a:ext cx="2921513" cy="438176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r>
              <a:rPr lang="en-US" dirty="0"/>
              <a:t>&lt;Price/Cal.&gt;</a:t>
            </a:r>
          </a:p>
          <a:p>
            <a:endParaRPr lang="en-US" dirty="0"/>
          </a:p>
        </p:txBody>
      </p:sp>
      <p:sp>
        <p:nvSpPr>
          <p:cNvPr id="26" name="Text Placeholder 19">
            <a:extLst>
              <a:ext uri="{FF2B5EF4-FFF2-40B4-BE49-F238E27FC236}">
                <a16:creationId xmlns:a16="http://schemas.microsoft.com/office/drawing/2014/main" id="{1BB07556-A9BF-F74D-A8AE-8666940739BE}"/>
              </a:ext>
            </a:extLst>
          </p:cNvPr>
          <p:cNvSpPr txBox="1">
            <a:spLocks/>
          </p:cNvSpPr>
          <p:nvPr/>
        </p:nvSpPr>
        <p:spPr>
          <a:xfrm>
            <a:off x="9693863" y="14523665"/>
            <a:ext cx="2912834" cy="1108071"/>
          </a:xfrm>
          <a:prstGeom prst="rect">
            <a:avLst/>
          </a:prstGeom>
        </p:spPr>
        <p:txBody>
          <a:bodyPr/>
          <a:lstStyle>
            <a:lvl1pPr marL="293916" indent="-293916" algn="ctr" defTabSz="1175661" rtl="0" eaLnBrk="1" latinLnBrk="0" hangingPunct="1">
              <a:lnSpc>
                <a:spcPct val="90000"/>
              </a:lnSpc>
              <a:spcBef>
                <a:spcPts val="1286"/>
              </a:spcBef>
              <a:buFont typeface="Arial" panose="020B0604020202020204" pitchFamily="34" charset="0"/>
              <a:buNone/>
              <a:defRPr sz="2205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881745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3086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469576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57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2057406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314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645237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314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3233067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20899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08728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996559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553"/>
              <a:t>&lt;Price/Cal.&gt;</a:t>
            </a:r>
          </a:p>
        </p:txBody>
      </p:sp>
      <p:sp>
        <p:nvSpPr>
          <p:cNvPr id="27" name="Text Placeholder 19">
            <a:extLst>
              <a:ext uri="{FF2B5EF4-FFF2-40B4-BE49-F238E27FC236}">
                <a16:creationId xmlns:a16="http://schemas.microsoft.com/office/drawing/2014/main" id="{27ECB812-5BBE-C144-8117-A0B645BE2F15}"/>
              </a:ext>
            </a:extLst>
          </p:cNvPr>
          <p:cNvSpPr txBox="1">
            <a:spLocks/>
          </p:cNvSpPr>
          <p:nvPr/>
        </p:nvSpPr>
        <p:spPr>
          <a:xfrm>
            <a:off x="13029812" y="14523665"/>
            <a:ext cx="2912834" cy="1108071"/>
          </a:xfrm>
          <a:prstGeom prst="rect">
            <a:avLst/>
          </a:prstGeom>
        </p:spPr>
        <p:txBody>
          <a:bodyPr/>
          <a:lstStyle>
            <a:lvl1pPr marL="293916" indent="-293916" algn="ctr" defTabSz="1175661" rtl="0" eaLnBrk="1" latinLnBrk="0" hangingPunct="1">
              <a:lnSpc>
                <a:spcPct val="90000"/>
              </a:lnSpc>
              <a:spcBef>
                <a:spcPts val="1286"/>
              </a:spcBef>
              <a:buFont typeface="Arial" panose="020B0604020202020204" pitchFamily="34" charset="0"/>
              <a:buNone/>
              <a:defRPr sz="2205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881745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3086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469576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57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2057406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314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645237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314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3233067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20899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08728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996559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553" dirty="0"/>
              <a:t>&lt;Price/Cal.&gt;</a:t>
            </a:r>
          </a:p>
        </p:txBody>
      </p:sp>
      <p:sp>
        <p:nvSpPr>
          <p:cNvPr id="28" name="Text Placeholder 19">
            <a:extLst>
              <a:ext uri="{FF2B5EF4-FFF2-40B4-BE49-F238E27FC236}">
                <a16:creationId xmlns:a16="http://schemas.microsoft.com/office/drawing/2014/main" id="{E67F70E5-54C8-504D-BCF0-5D8EBF4FB06B}"/>
              </a:ext>
            </a:extLst>
          </p:cNvPr>
          <p:cNvSpPr txBox="1">
            <a:spLocks/>
          </p:cNvSpPr>
          <p:nvPr/>
        </p:nvSpPr>
        <p:spPr>
          <a:xfrm>
            <a:off x="16310865" y="14523665"/>
            <a:ext cx="2912834" cy="1108071"/>
          </a:xfrm>
          <a:prstGeom prst="rect">
            <a:avLst/>
          </a:prstGeom>
        </p:spPr>
        <p:txBody>
          <a:bodyPr/>
          <a:lstStyle>
            <a:lvl1pPr marL="293916" indent="-293916" algn="ctr" defTabSz="1175661" rtl="0" eaLnBrk="1" latinLnBrk="0" hangingPunct="1">
              <a:lnSpc>
                <a:spcPct val="90000"/>
              </a:lnSpc>
              <a:spcBef>
                <a:spcPts val="1286"/>
              </a:spcBef>
              <a:buFont typeface="Arial" panose="020B0604020202020204" pitchFamily="34" charset="0"/>
              <a:buNone/>
              <a:defRPr sz="2205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881745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3086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469576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57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2057406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314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645237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None/>
              <a:defRPr sz="2314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3233067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20899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08728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996559" indent="-293916" algn="l" defTabSz="1175661" rtl="0" eaLnBrk="1" latinLnBrk="0" hangingPunct="1">
              <a:lnSpc>
                <a:spcPct val="90000"/>
              </a:lnSpc>
              <a:spcBef>
                <a:spcPts val="643"/>
              </a:spcBef>
              <a:buFont typeface="Arial" panose="020B0604020202020204" pitchFamily="34" charset="0"/>
              <a:buChar char="•"/>
              <a:defRPr sz="23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553" dirty="0"/>
              <a:t>&lt;Price/Cal.&gt;</a:t>
            </a:r>
          </a:p>
        </p:txBody>
      </p:sp>
    </p:spTree>
    <p:extLst>
      <p:ext uri="{BB962C8B-B14F-4D97-AF65-F5344CB8AC3E}">
        <p14:creationId xmlns:p14="http://schemas.microsoft.com/office/powerpoint/2010/main" val="2556404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B3A02CB-8465-B545-B30A-6B0941C9495C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en-US"/>
              <a:t>Item 1</a:t>
            </a:r>
          </a:p>
          <a:p>
            <a:r>
              <a:rPr lang="en-US"/>
              <a:t>Item 2</a:t>
            </a:r>
          </a:p>
          <a:p>
            <a:r>
              <a:rPr lang="en-US"/>
              <a:t>Item 3</a:t>
            </a:r>
          </a:p>
          <a:p>
            <a:r>
              <a:rPr lang="en-US"/>
              <a:t>Item 4</a:t>
            </a:r>
          </a:p>
          <a:p>
            <a:r>
              <a:rPr lang="en-US"/>
              <a:t>Item 5</a:t>
            </a:r>
          </a:p>
          <a:p>
            <a:r>
              <a:rPr lang="en-US"/>
              <a:t>Item 6</a:t>
            </a:r>
          </a:p>
          <a:p>
            <a:endParaRPr lang="en-US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33E16B29-E96E-F948-BC92-1C225A8C1EAA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en-US"/>
              <a:t>&lt;Price/Cal.&gt;</a:t>
            </a:r>
          </a:p>
          <a:p>
            <a:r>
              <a:rPr lang="en-US"/>
              <a:t>&lt;Price/Cal.&gt;</a:t>
            </a:r>
          </a:p>
          <a:p>
            <a:r>
              <a:rPr lang="en-US"/>
              <a:t>&lt;Price/Cal.&gt;</a:t>
            </a:r>
          </a:p>
          <a:p>
            <a:r>
              <a:rPr lang="en-US"/>
              <a:t>&lt;Price/Cal.&gt;</a:t>
            </a:r>
          </a:p>
          <a:p>
            <a:r>
              <a:rPr lang="en-US"/>
              <a:t>&lt;Price/Cal.&gt;</a:t>
            </a:r>
          </a:p>
          <a:p>
            <a:r>
              <a:rPr lang="en-US"/>
              <a:t>&lt;Price/Cal.&gt;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A9E160A6-228D-094E-A13C-3FD42BF30419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en-US"/>
              <a:t>&lt;Price/Cal.&gt;</a:t>
            </a:r>
          </a:p>
          <a:p>
            <a:r>
              <a:rPr lang="en-US"/>
              <a:t>&lt;Price/Cal.&gt;</a:t>
            </a:r>
          </a:p>
          <a:p>
            <a:r>
              <a:rPr lang="en-US"/>
              <a:t>&lt;Price/Cal.&gt;</a:t>
            </a:r>
          </a:p>
          <a:p>
            <a:r>
              <a:rPr lang="en-US"/>
              <a:t>&lt;Price/Cal.&gt;</a:t>
            </a:r>
          </a:p>
          <a:p>
            <a:r>
              <a:rPr lang="en-US"/>
              <a:t>&lt;Price/Cal.&gt;</a:t>
            </a:r>
          </a:p>
          <a:p>
            <a:r>
              <a:rPr lang="en-US"/>
              <a:t>&lt;Price/Cal.&gt;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6FF72E10-2773-854A-AC52-F09D2255AEB6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r>
              <a:rPr lang="en-US"/>
              <a:t>&lt;Price/Cal.&gt;</a:t>
            </a:r>
          </a:p>
          <a:p>
            <a:r>
              <a:rPr lang="en-US"/>
              <a:t>&lt;Price/Cal.&gt;</a:t>
            </a:r>
          </a:p>
          <a:p>
            <a:r>
              <a:rPr lang="en-US"/>
              <a:t>&lt;Price/Cal.&gt;</a:t>
            </a:r>
          </a:p>
          <a:p>
            <a:r>
              <a:rPr lang="en-US"/>
              <a:t>&lt;Price/Cal.&gt;</a:t>
            </a:r>
          </a:p>
          <a:p>
            <a:r>
              <a:rPr lang="en-US"/>
              <a:t>&lt;Price/Cal.&gt;</a:t>
            </a:r>
          </a:p>
          <a:p>
            <a:r>
              <a:rPr lang="en-US"/>
              <a:t>&lt;Price/Cal.&gt;</a:t>
            </a:r>
          </a:p>
          <a:p>
            <a:endParaRPr lang="en-US"/>
          </a:p>
        </p:txBody>
      </p:sp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14093921-30CB-0148-A6CB-200ACA2AA66F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/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CB1CD5-93F2-664D-B810-9340DCEA2BD1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/>
              <a:t>Fruit Smoothie</a:t>
            </a:r>
          </a:p>
          <a:p>
            <a:pPr lvl="1"/>
            <a:r>
              <a:rPr lang="en-US"/>
              <a:t>Mango, Strawberry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1AB3C33-61B3-784F-B5E7-81611E6AE733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US"/>
              <a:t>&lt;Price/Cal.&gt;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F2C8BB9-FB73-D342-BA3F-34B44864F0DE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en-US"/>
              <a:t>&lt;Price/Cal.&gt;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FBF8BF36-C848-DE44-8EAB-84394D42B10C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r>
              <a:rPr lang="en-US"/>
              <a:t>&lt;Price/Cal.&gt;</a:t>
            </a:r>
          </a:p>
          <a:p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76FD57D3-8CCD-D145-9C9E-AACB93792E88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7531843"/>
      </p:ext>
    </p:extLst>
  </p:cSld>
  <p:clrMapOvr>
    <a:masterClrMapping/>
  </p:clrMapOvr>
</p:sld>
</file>

<file path=ppt/theme/theme1.xml><?xml version="1.0" encoding="utf-8"?>
<a:theme xmlns:a="http://schemas.openxmlformats.org/drawingml/2006/main" name="Menu_NeutralDark_WPS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enu_NeutralDark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591824da-964d-4933-ba42-eea658c6efed" xsi:nil="true"/>
    <lcf76f155ced4ddcb4097134ff3c332f xmlns="03534a1e-686b-46e4-a220-a3ad4ceb9d49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B4387E95A73144A8F893938DB764581" ma:contentTypeVersion="15" ma:contentTypeDescription="Create a new document." ma:contentTypeScope="" ma:versionID="6eb0aa44ff1ee8b6dff2105c73a72d8f">
  <xsd:schema xmlns:xsd="http://www.w3.org/2001/XMLSchema" xmlns:xs="http://www.w3.org/2001/XMLSchema" xmlns:p="http://schemas.microsoft.com/office/2006/metadata/properties" xmlns:ns2="03534a1e-686b-46e4-a220-a3ad4ceb9d49" xmlns:ns3="591824da-964d-4933-ba42-eea658c6efed" targetNamespace="http://schemas.microsoft.com/office/2006/metadata/properties" ma:root="true" ma:fieldsID="f6501e81d57aa674aaa76ee512fbafb9" ns2:_="" ns3:_="">
    <xsd:import namespace="03534a1e-686b-46e4-a220-a3ad4ceb9d49"/>
    <xsd:import namespace="591824da-964d-4933-ba42-eea658c6efe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3534a1e-686b-46e4-a220-a3ad4ceb9d4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63b4f369-e68d-40dc-b20e-bd2c7c5d9b0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91824da-964d-4933-ba42-eea658c6efed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688ef281-14ed-493d-9828-58c2bc9e7e01}" ma:internalName="TaxCatchAll" ma:showField="CatchAllData" ma:web="591824da-964d-4933-ba42-eea658c6efe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8301254-92A5-468C-A14F-5C75C998B8C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FE6D905-F678-438D-A86C-6098ED0191BB}">
  <ds:schemaRefs>
    <ds:schemaRef ds:uri="http://purl.org/dc/dcmitype/"/>
    <ds:schemaRef ds:uri="http://schemas.microsoft.com/office/2006/documentManagement/types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schemas.microsoft.com/office/infopath/2007/PartnerControls"/>
    <ds:schemaRef ds:uri="9e238559-ee26-4787-b8f0-cb7bf2c774e4"/>
    <ds:schemaRef ds:uri="1d8ce65e-a454-40e9-933d-4b53c2249531"/>
    <ds:schemaRef ds:uri="http://www.w3.org/XML/1998/namespace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51D60B0C-B119-4AAA-83E4-347A9C0EE8E4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204</TotalTime>
  <Words>640</Words>
  <Application>Microsoft Macintosh PowerPoint</Application>
  <PresentationFormat>Custom</PresentationFormat>
  <Paragraphs>142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Menu_NeutralDark_WPS</vt:lpstr>
      <vt:lpstr>Menu_NeutralDark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Dennis Swiec</dc:creator>
  <cp:lastModifiedBy>Jenny Bednarczyk</cp:lastModifiedBy>
  <cp:revision>17</cp:revision>
  <cp:lastPrinted>2020-11-18T21:37:25Z</cp:lastPrinted>
  <dcterms:created xsi:type="dcterms:W3CDTF">2020-11-04T16:35:40Z</dcterms:created>
  <dcterms:modified xsi:type="dcterms:W3CDTF">2023-05-31T21:47:44Z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0x010100F8C087834A60AC47830A34FDD1897B5B</vt:lpwstr>
  </property>
  <property fmtid="{D5CDD505-2E9C-101B-9397-08002B2CF9AE}" pid="3" name="MediaServiceImageTags">
    <vt:lpwstr/>
  </property>
</Properties>
</file>