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</p:sldMasterIdLst>
  <p:notesMasterIdLst>
    <p:notesMasterId r:id="rId8"/>
  </p:notesMasterIdLst>
  <p:sldIdLst>
    <p:sldId id="269" r:id="rId6"/>
    <p:sldId id="271" r:id="rId7"/>
  </p:sldIdLst>
  <p:sldSz cx="51206400" cy="288036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 autoAdjust="0"/>
    <p:restoredTop sz="94830" autoAdjust="0"/>
  </p:normalViewPr>
  <p:slideViewPr>
    <p:cSldViewPr snapToGrid="0">
      <p:cViewPr>
        <p:scale>
          <a:sx n="31" d="100"/>
          <a:sy n="31" d="100"/>
        </p:scale>
        <p:origin x="-1240" y="-1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3.fntdata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nrad Navarro" userId="S::conrad.navarro@advantagesolutions.net::de75ee4b-acc0-4b18-bc17-6fb516752b93" providerId="AD" clId="Web-{B96E4122-F115-4CF6-BBC2-D4BDF27EBF20}"/>
    <pc:docChg chg="modSld">
      <pc:chgData name="Conrad Navarro" userId="S::conrad.navarro@advantagesolutions.net::de75ee4b-acc0-4b18-bc17-6fb516752b93" providerId="AD" clId="Web-{B96E4122-F115-4CF6-BBC2-D4BDF27EBF20}" dt="2023-05-12T18:45:38.656" v="5" actId="20577"/>
      <pc:docMkLst>
        <pc:docMk/>
      </pc:docMkLst>
      <pc:sldChg chg="modSp">
        <pc:chgData name="Conrad Navarro" userId="S::conrad.navarro@advantagesolutions.net::de75ee4b-acc0-4b18-bc17-6fb516752b93" providerId="AD" clId="Web-{B96E4122-F115-4CF6-BBC2-D4BDF27EBF20}" dt="2023-05-12T18:45:38.656" v="5" actId="20577"/>
        <pc:sldMkLst>
          <pc:docMk/>
          <pc:sldMk cId="1545605799" sldId="271"/>
        </pc:sldMkLst>
        <pc:spChg chg="mod">
          <ac:chgData name="Conrad Navarro" userId="S::conrad.navarro@advantagesolutions.net::de75ee4b-acc0-4b18-bc17-6fb516752b93" providerId="AD" clId="Web-{B96E4122-F115-4CF6-BBC2-D4BDF27EBF20}" dt="2023-05-12T18:45:38.656" v="5" actId="20577"/>
          <ac:spMkLst>
            <pc:docMk/>
            <pc:sldMk cId="1545605799" sldId="271"/>
            <ac:spMk id="12" creationId="{14FB4D92-B66A-4F3D-856D-FD7DC9468876}"/>
          </ac:spMkLst>
        </pc:spChg>
      </pc:sldChg>
    </pc:docChg>
  </pc:docChgLst>
  <pc:docChgLst>
    <pc:chgData name="Jenny Bednarczyk" userId="7f9c8ffc-95af-4b04-92c4-fd32820764eb" providerId="ADAL" clId="{F1CF6554-8B4F-4B41-8E41-ADB08A07C797}"/>
    <pc:docChg chg="undo custSel modSld modMainMaster">
      <pc:chgData name="Jenny Bednarczyk" userId="7f9c8ffc-95af-4b04-92c4-fd32820764eb" providerId="ADAL" clId="{F1CF6554-8B4F-4B41-8E41-ADB08A07C797}" dt="2022-09-29T18:04:41.073" v="24"/>
      <pc:docMkLst>
        <pc:docMk/>
      </pc:docMkLst>
      <pc:sldChg chg="modSp mod">
        <pc:chgData name="Jenny Bednarczyk" userId="7f9c8ffc-95af-4b04-92c4-fd32820764eb" providerId="ADAL" clId="{F1CF6554-8B4F-4B41-8E41-ADB08A07C797}" dt="2022-09-29T17:48:58.816" v="14" actId="1076"/>
        <pc:sldMkLst>
          <pc:docMk/>
          <pc:sldMk cId="3524153162" sldId="269"/>
        </pc:sldMkLst>
        <pc:spChg chg="mod">
          <ac:chgData name="Jenny Bednarczyk" userId="7f9c8ffc-95af-4b04-92c4-fd32820764eb" providerId="ADAL" clId="{F1CF6554-8B4F-4B41-8E41-ADB08A07C797}" dt="2022-09-29T17:48:30.713" v="0" actId="20577"/>
          <ac:spMkLst>
            <pc:docMk/>
            <pc:sldMk cId="3524153162" sldId="269"/>
            <ac:spMk id="6" creationId="{5C72911E-CEFC-42B4-8C16-D8EC6A6A599C}"/>
          </ac:spMkLst>
        </pc:spChg>
        <pc:spChg chg="mod">
          <ac:chgData name="Jenny Bednarczyk" userId="7f9c8ffc-95af-4b04-92c4-fd32820764eb" providerId="ADAL" clId="{F1CF6554-8B4F-4B41-8E41-ADB08A07C797}" dt="2022-09-29T17:48:58.816" v="14" actId="1076"/>
          <ac:spMkLst>
            <pc:docMk/>
            <pc:sldMk cId="3524153162" sldId="269"/>
            <ac:spMk id="7" creationId="{50426939-EAE7-4A63-A5BA-9E4817FCFCEA}"/>
          </ac:spMkLst>
        </pc:spChg>
        <pc:spChg chg="mod">
          <ac:chgData name="Jenny Bednarczyk" userId="7f9c8ffc-95af-4b04-92c4-fd32820764eb" providerId="ADAL" clId="{F1CF6554-8B4F-4B41-8E41-ADB08A07C797}" dt="2022-09-29T17:48:58.816" v="14" actId="1076"/>
          <ac:spMkLst>
            <pc:docMk/>
            <pc:sldMk cId="3524153162" sldId="269"/>
            <ac:spMk id="10" creationId="{EFCA8D30-2FE2-4CB5-8D50-C2C938622018}"/>
          </ac:spMkLst>
        </pc:spChg>
        <pc:spChg chg="mod">
          <ac:chgData name="Jenny Bednarczyk" userId="7f9c8ffc-95af-4b04-92c4-fd32820764eb" providerId="ADAL" clId="{F1CF6554-8B4F-4B41-8E41-ADB08A07C797}" dt="2022-09-29T17:48:58.816" v="14" actId="1076"/>
          <ac:spMkLst>
            <pc:docMk/>
            <pc:sldMk cId="3524153162" sldId="269"/>
            <ac:spMk id="11" creationId="{006C474A-C0C9-4E81-903D-DCCE69BF27B8}"/>
          </ac:spMkLst>
        </pc:spChg>
      </pc:sldChg>
      <pc:sldChg chg="delCm">
        <pc:chgData name="Jenny Bednarczyk" userId="7f9c8ffc-95af-4b04-92c4-fd32820764eb" providerId="ADAL" clId="{F1CF6554-8B4F-4B41-8E41-ADB08A07C797}" dt="2022-09-29T18:04:41.073" v="24"/>
        <pc:sldMkLst>
          <pc:docMk/>
          <pc:sldMk cId="1545605799" sldId="271"/>
        </pc:sldMkLst>
      </pc:sldChg>
      <pc:sldMasterChg chg="modSp mod modSldLayout">
        <pc:chgData name="Jenny Bednarczyk" userId="7f9c8ffc-95af-4b04-92c4-fd32820764eb" providerId="ADAL" clId="{F1CF6554-8B4F-4B41-8E41-ADB08A07C797}" dt="2022-09-29T17:50:13.678" v="22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F1CF6554-8B4F-4B41-8E41-ADB08A07C797}" dt="2022-09-29T17:50:05.830" v="20" actId="20577"/>
          <ac:spMkLst>
            <pc:docMk/>
            <pc:sldMasterMk cId="81249815" sldId="2147483686"/>
            <ac:spMk id="9" creationId="{49D9DE29-FE9C-40EC-8B4D-CCE5F750AD82}"/>
          </ac:spMkLst>
        </pc:spChg>
        <pc:sldLayoutChg chg="addSp delSp modSp mod">
          <pc:chgData name="Jenny Bednarczyk" userId="7f9c8ffc-95af-4b04-92c4-fd32820764eb" providerId="ADAL" clId="{F1CF6554-8B4F-4B41-8E41-ADB08A07C797}" dt="2022-09-29T17:50:13.678" v="22"/>
          <pc:sldLayoutMkLst>
            <pc:docMk/>
            <pc:sldMasterMk cId="81249815" sldId="2147483686"/>
            <pc:sldLayoutMk cId="4015695618" sldId="2147483879"/>
          </pc:sldLayoutMkLst>
          <pc:spChg chg="add del mod">
            <ac:chgData name="Jenny Bednarczyk" userId="7f9c8ffc-95af-4b04-92c4-fd32820764eb" providerId="ADAL" clId="{F1CF6554-8B4F-4B41-8E41-ADB08A07C797}" dt="2022-09-29T17:50:13.678" v="22"/>
            <ac:spMkLst>
              <pc:docMk/>
              <pc:sldMasterMk cId="81249815" sldId="2147483686"/>
              <pc:sldLayoutMk cId="4015695618" sldId="2147483879"/>
              <ac:spMk id="6" creationId="{FA7825D8-580C-C5F3-55A0-7B6223F120A2}"/>
            </ac:spMkLst>
          </pc:spChg>
        </pc:sldLayoutChg>
      </pc:sldMasterChg>
      <pc:sldMasterChg chg="modSp mod">
        <pc:chgData name="Jenny Bednarczyk" userId="7f9c8ffc-95af-4b04-92c4-fd32820764eb" providerId="ADAL" clId="{F1CF6554-8B4F-4B41-8E41-ADB08A07C797}" dt="2022-09-29T17:50:19.416" v="23"/>
        <pc:sldMasterMkLst>
          <pc:docMk/>
          <pc:sldMasterMk cId="859189480" sldId="2147483932"/>
        </pc:sldMasterMkLst>
        <pc:spChg chg="mod">
          <ac:chgData name="Jenny Bednarczyk" userId="7f9c8ffc-95af-4b04-92c4-fd32820764eb" providerId="ADAL" clId="{F1CF6554-8B4F-4B41-8E41-ADB08A07C797}" dt="2022-09-29T17:50:19.416" v="23"/>
          <ac:spMkLst>
            <pc:docMk/>
            <pc:sldMasterMk cId="859189480" sldId="2147483932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6395F680-1FCD-DA42-A808-9B5BAD3BCC82}"/>
    <pc:docChg chg="undo custSel modSld">
      <pc:chgData name="Jenny Bednarczyk" userId="7f9c8ffc-95af-4b04-92c4-fd32820764eb" providerId="ADAL" clId="{6395F680-1FCD-DA42-A808-9B5BAD3BCC82}" dt="2022-09-15T22:23:55.140" v="14" actId="1076"/>
      <pc:docMkLst>
        <pc:docMk/>
      </pc:docMkLst>
      <pc:sldChg chg="modSp mod modCm">
        <pc:chgData name="Jenny Bednarczyk" userId="7f9c8ffc-95af-4b04-92c4-fd32820764eb" providerId="ADAL" clId="{6395F680-1FCD-DA42-A808-9B5BAD3BCC82}" dt="2022-09-15T22:23:55.140" v="14" actId="1076"/>
        <pc:sldMkLst>
          <pc:docMk/>
          <pc:sldMk cId="3524153162" sldId="269"/>
        </pc:sldMkLst>
        <pc:spChg chg="mod">
          <ac:chgData name="Jenny Bednarczyk" userId="7f9c8ffc-95af-4b04-92c4-fd32820764eb" providerId="ADAL" clId="{6395F680-1FCD-DA42-A808-9B5BAD3BCC82}" dt="2022-09-15T22:23:55.140" v="14" actId="1076"/>
          <ac:spMkLst>
            <pc:docMk/>
            <pc:sldMk cId="3524153162" sldId="269"/>
            <ac:spMk id="7" creationId="{50426939-EAE7-4A63-A5BA-9E4817FCFCEA}"/>
          </ac:spMkLst>
        </pc:spChg>
        <pc:spChg chg="mod">
          <ac:chgData name="Jenny Bednarczyk" userId="7f9c8ffc-95af-4b04-92c4-fd32820764eb" providerId="ADAL" clId="{6395F680-1FCD-DA42-A808-9B5BAD3BCC82}" dt="2022-09-15T22:23:40.605" v="5" actId="1076"/>
          <ac:spMkLst>
            <pc:docMk/>
            <pc:sldMk cId="3524153162" sldId="269"/>
            <ac:spMk id="10" creationId="{EFCA8D30-2FE2-4CB5-8D50-C2C938622018}"/>
          </ac:spMkLst>
        </pc:spChg>
      </pc:sldChg>
      <pc:sldChg chg="modCm">
        <pc:chgData name="Jenny Bednarczyk" userId="7f9c8ffc-95af-4b04-92c4-fd32820764eb" providerId="ADAL" clId="{6395F680-1FCD-DA42-A808-9B5BAD3BCC82}" dt="2022-09-15T22:22:26.733" v="2"/>
        <pc:sldMkLst>
          <pc:docMk/>
          <pc:sldMk cId="1545605799" sldId="271"/>
        </pc:sldMkLst>
      </pc:sldChg>
    </pc:docChg>
  </pc:docChgLst>
  <pc:docChgLst>
    <pc:chgData name="Jenny Bednarczyk" userId="7f9c8ffc-95af-4b04-92c4-fd32820764eb" providerId="ADAL" clId="{439EF903-EE9D-A746-8191-FC02C7EC5B28}"/>
    <pc:docChg chg="modMainMaster">
      <pc:chgData name="Jenny Bednarczyk" userId="7f9c8ffc-95af-4b04-92c4-fd32820764eb" providerId="ADAL" clId="{439EF903-EE9D-A746-8191-FC02C7EC5B28}" dt="2023-05-17T16:57:37.576" v="1" actId="20577"/>
      <pc:docMkLst>
        <pc:docMk/>
      </pc:docMkLst>
      <pc:sldMasterChg chg="modSp mod">
        <pc:chgData name="Jenny Bednarczyk" userId="7f9c8ffc-95af-4b04-92c4-fd32820764eb" providerId="ADAL" clId="{439EF903-EE9D-A746-8191-FC02C7EC5B28}" dt="2023-05-17T16:57:30.960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439EF903-EE9D-A746-8191-FC02C7EC5B28}" dt="2023-05-17T16:57:30.960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39EF903-EE9D-A746-8191-FC02C7EC5B28}" dt="2023-05-17T16:57:37.576" v="1" actId="20577"/>
        <pc:sldMasterMkLst>
          <pc:docMk/>
          <pc:sldMasterMk cId="859189480" sldId="2147483932"/>
        </pc:sldMasterMkLst>
        <pc:spChg chg="mod">
          <ac:chgData name="Jenny Bednarczyk" userId="7f9c8ffc-95af-4b04-92c4-fd32820764eb" providerId="ADAL" clId="{439EF903-EE9D-A746-8191-FC02C7EC5B28}" dt="2023-05-17T16:57:37.576" v="1" actId="20577"/>
          <ac:spMkLst>
            <pc:docMk/>
            <pc:sldMasterMk cId="859189480" sldId="2147483932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D28C75E5-4687-4B4C-9527-0ABF1991CB68}"/>
    <pc:docChg chg="undo redo custSel modSld modMainMaster">
      <pc:chgData name="Jenny Bednarczyk" userId="7f9c8ffc-95af-4b04-92c4-fd32820764eb" providerId="ADAL" clId="{D28C75E5-4687-4B4C-9527-0ABF1991CB68}" dt="2022-09-15T14:34:49.302" v="588" actId="1038"/>
      <pc:docMkLst>
        <pc:docMk/>
      </pc:docMkLst>
      <pc:sldChg chg="modSp mod">
        <pc:chgData name="Jenny Bednarczyk" userId="7f9c8ffc-95af-4b04-92c4-fd32820764eb" providerId="ADAL" clId="{D28C75E5-4687-4B4C-9527-0ABF1991CB68}" dt="2022-09-15T14:34:40.239" v="586" actId="1038"/>
        <pc:sldMkLst>
          <pc:docMk/>
          <pc:sldMk cId="3524153162" sldId="269"/>
        </pc:sldMkLst>
        <pc:spChg chg="mod">
          <ac:chgData name="Jenny Bednarczyk" userId="7f9c8ffc-95af-4b04-92c4-fd32820764eb" providerId="ADAL" clId="{D28C75E5-4687-4B4C-9527-0ABF1991CB68}" dt="2022-09-13T20:06:43.747" v="96" actId="2711"/>
          <ac:spMkLst>
            <pc:docMk/>
            <pc:sldMk cId="3524153162" sldId="269"/>
            <ac:spMk id="6" creationId="{5C72911E-CEFC-42B4-8C16-D8EC6A6A599C}"/>
          </ac:spMkLst>
        </pc:spChg>
        <pc:spChg chg="mod">
          <ac:chgData name="Jenny Bednarczyk" userId="7f9c8ffc-95af-4b04-92c4-fd32820764eb" providerId="ADAL" clId="{D28C75E5-4687-4B4C-9527-0ABF1991CB68}" dt="2022-09-13T20:06:49.766" v="97" actId="2711"/>
          <ac:spMkLst>
            <pc:docMk/>
            <pc:sldMk cId="3524153162" sldId="269"/>
            <ac:spMk id="7" creationId="{50426939-EAE7-4A63-A5BA-9E4817FCFCEA}"/>
          </ac:spMkLst>
        </pc:spChg>
        <pc:spChg chg="mod">
          <ac:chgData name="Jenny Bednarczyk" userId="7f9c8ffc-95af-4b04-92c4-fd32820764eb" providerId="ADAL" clId="{D28C75E5-4687-4B4C-9527-0ABF1991CB68}" dt="2022-09-13T20:06:49.766" v="97" actId="2711"/>
          <ac:spMkLst>
            <pc:docMk/>
            <pc:sldMk cId="3524153162" sldId="269"/>
            <ac:spMk id="10" creationId="{EFCA8D30-2FE2-4CB5-8D50-C2C938622018}"/>
          </ac:spMkLst>
        </pc:spChg>
        <pc:spChg chg="mod">
          <ac:chgData name="Jenny Bednarczyk" userId="7f9c8ffc-95af-4b04-92c4-fd32820764eb" providerId="ADAL" clId="{D28C75E5-4687-4B4C-9527-0ABF1991CB68}" dt="2022-09-13T20:06:49.766" v="97" actId="2711"/>
          <ac:spMkLst>
            <pc:docMk/>
            <pc:sldMk cId="3524153162" sldId="269"/>
            <ac:spMk id="11" creationId="{006C474A-C0C9-4E81-903D-DCCE69BF27B8}"/>
          </ac:spMkLst>
        </pc:spChg>
        <pc:spChg chg="mod">
          <ac:chgData name="Jenny Bednarczyk" userId="7f9c8ffc-95af-4b04-92c4-fd32820764eb" providerId="ADAL" clId="{D28C75E5-4687-4B4C-9527-0ABF1991CB68}" dt="2022-09-13T20:06:57.337" v="98" actId="2711"/>
          <ac:spMkLst>
            <pc:docMk/>
            <pc:sldMk cId="3524153162" sldId="269"/>
            <ac:spMk id="12" creationId="{7DE5AA83-7D41-4C31-9B6E-518D634A542B}"/>
          </ac:spMkLst>
        </pc:spChg>
        <pc:spChg chg="mod">
          <ac:chgData name="Jenny Bednarczyk" userId="7f9c8ffc-95af-4b04-92c4-fd32820764eb" providerId="ADAL" clId="{D28C75E5-4687-4B4C-9527-0ABF1991CB68}" dt="2022-09-13T20:06:57.337" v="98" actId="2711"/>
          <ac:spMkLst>
            <pc:docMk/>
            <pc:sldMk cId="3524153162" sldId="269"/>
            <ac:spMk id="13" creationId="{8BF766D1-AAB4-47CA-9999-D1AAEBBFFC64}"/>
          </ac:spMkLst>
        </pc:spChg>
        <pc:spChg chg="mod">
          <ac:chgData name="Jenny Bednarczyk" userId="7f9c8ffc-95af-4b04-92c4-fd32820764eb" providerId="ADAL" clId="{D28C75E5-4687-4B4C-9527-0ABF1991CB68}" dt="2022-09-13T20:06:57.337" v="98" actId="2711"/>
          <ac:spMkLst>
            <pc:docMk/>
            <pc:sldMk cId="3524153162" sldId="269"/>
            <ac:spMk id="14" creationId="{3041F5C0-4EAD-4FBB-BE6E-2D8BFFD22215}"/>
          </ac:spMkLst>
        </pc:spChg>
        <pc:spChg chg="mod">
          <ac:chgData name="Jenny Bednarczyk" userId="7f9c8ffc-95af-4b04-92c4-fd32820764eb" providerId="ADAL" clId="{D28C75E5-4687-4B4C-9527-0ABF1991CB68}" dt="2022-09-13T20:06:57.337" v="98" actId="2711"/>
          <ac:spMkLst>
            <pc:docMk/>
            <pc:sldMk cId="3524153162" sldId="269"/>
            <ac:spMk id="15" creationId="{A1589E0F-AAFF-4416-ABC9-367D686712E5}"/>
          </ac:spMkLst>
        </pc:spChg>
        <pc:spChg chg="mod">
          <ac:chgData name="Jenny Bednarczyk" userId="7f9c8ffc-95af-4b04-92c4-fd32820764eb" providerId="ADAL" clId="{D28C75E5-4687-4B4C-9527-0ABF1991CB68}" dt="2022-09-14T23:44:39.489" v="535" actId="1038"/>
          <ac:spMkLst>
            <pc:docMk/>
            <pc:sldMk cId="3524153162" sldId="269"/>
            <ac:spMk id="21" creationId="{DEF0708B-0D94-41DE-BD21-36BEA9455345}"/>
          </ac:spMkLst>
        </pc:spChg>
        <pc:spChg chg="mod">
          <ac:chgData name="Jenny Bednarczyk" userId="7f9c8ffc-95af-4b04-92c4-fd32820764eb" providerId="ADAL" clId="{D28C75E5-4687-4B4C-9527-0ABF1991CB68}" dt="2022-09-15T14:34:40.239" v="586" actId="1038"/>
          <ac:spMkLst>
            <pc:docMk/>
            <pc:sldMk cId="3524153162" sldId="269"/>
            <ac:spMk id="22" creationId="{4473FF3F-460A-4527-AC65-2EED596FDEE0}"/>
          </ac:spMkLst>
        </pc:spChg>
      </pc:sldChg>
      <pc:sldChg chg="modSp mod">
        <pc:chgData name="Jenny Bednarczyk" userId="7f9c8ffc-95af-4b04-92c4-fd32820764eb" providerId="ADAL" clId="{D28C75E5-4687-4B4C-9527-0ABF1991CB68}" dt="2022-09-15T14:34:49.302" v="588" actId="1038"/>
        <pc:sldMkLst>
          <pc:docMk/>
          <pc:sldMk cId="1545605799" sldId="271"/>
        </pc:sldMkLst>
        <pc:spChg chg="mod">
          <ac:chgData name="Jenny Bednarczyk" userId="7f9c8ffc-95af-4b04-92c4-fd32820764eb" providerId="ADAL" clId="{D28C75E5-4687-4B4C-9527-0ABF1991CB68}" dt="2022-09-15T14:34:49.302" v="588" actId="1038"/>
          <ac:spMkLst>
            <pc:docMk/>
            <pc:sldMk cId="1545605799" sldId="271"/>
            <ac:spMk id="7" creationId="{84355DD7-39D3-47CC-8AED-7563BCBAD035}"/>
          </ac:spMkLst>
        </pc:spChg>
        <pc:spChg chg="mod">
          <ac:chgData name="Jenny Bednarczyk" userId="7f9c8ffc-95af-4b04-92c4-fd32820764eb" providerId="ADAL" clId="{D28C75E5-4687-4B4C-9527-0ABF1991CB68}" dt="2022-09-14T22:55:18.368" v="220" actId="20577"/>
          <ac:spMkLst>
            <pc:docMk/>
            <pc:sldMk cId="1545605799" sldId="271"/>
            <ac:spMk id="8" creationId="{90CFD42A-5D8C-4EB1-A1E3-78D7B8340BCA}"/>
          </ac:spMkLst>
        </pc:spChg>
        <pc:spChg chg="mod">
          <ac:chgData name="Jenny Bednarczyk" userId="7f9c8ffc-95af-4b04-92c4-fd32820764eb" providerId="ADAL" clId="{D28C75E5-4687-4B4C-9527-0ABF1991CB68}" dt="2022-09-14T22:55:20.710" v="222" actId="20577"/>
          <ac:spMkLst>
            <pc:docMk/>
            <pc:sldMk cId="1545605799" sldId="271"/>
            <ac:spMk id="9" creationId="{56056D7E-68EE-4C61-ABB5-E5839A888A39}"/>
          </ac:spMkLst>
        </pc:spChg>
        <pc:spChg chg="mod">
          <ac:chgData name="Jenny Bednarczyk" userId="7f9c8ffc-95af-4b04-92c4-fd32820764eb" providerId="ADAL" clId="{D28C75E5-4687-4B4C-9527-0ABF1991CB68}" dt="2022-09-14T22:55:22.149" v="223" actId="20577"/>
          <ac:spMkLst>
            <pc:docMk/>
            <pc:sldMk cId="1545605799" sldId="271"/>
            <ac:spMk id="10" creationId="{BD5ACAE6-B073-4343-8CF9-68EAE6E6124C}"/>
          </ac:spMkLst>
        </pc:spChg>
        <pc:spChg chg="mod">
          <ac:chgData name="Jenny Bednarczyk" userId="7f9c8ffc-95af-4b04-92c4-fd32820764eb" providerId="ADAL" clId="{D28C75E5-4687-4B4C-9527-0ABF1991CB68}" dt="2022-09-15T14:34:49.302" v="588" actId="1038"/>
          <ac:spMkLst>
            <pc:docMk/>
            <pc:sldMk cId="1545605799" sldId="271"/>
            <ac:spMk id="12" creationId="{14FB4D92-B66A-4F3D-856D-FD7DC9468876}"/>
          </ac:spMkLst>
        </pc:spChg>
        <pc:spChg chg="mod">
          <ac:chgData name="Jenny Bednarczyk" userId="7f9c8ffc-95af-4b04-92c4-fd32820764eb" providerId="ADAL" clId="{D28C75E5-4687-4B4C-9527-0ABF1991CB68}" dt="2022-09-13T20:11:53.087" v="198" actId="1036"/>
          <ac:spMkLst>
            <pc:docMk/>
            <pc:sldMk cId="1545605799" sldId="271"/>
            <ac:spMk id="13" creationId="{6F549875-C9E6-4502-A011-192358E33BDD}"/>
          </ac:spMkLst>
        </pc:spChg>
        <pc:spChg chg="mod">
          <ac:chgData name="Jenny Bednarczyk" userId="7f9c8ffc-95af-4b04-92c4-fd32820764eb" providerId="ADAL" clId="{D28C75E5-4687-4B4C-9527-0ABF1991CB68}" dt="2022-09-14T23:47:22.991" v="567" actId="1036"/>
          <ac:spMkLst>
            <pc:docMk/>
            <pc:sldMk cId="1545605799" sldId="271"/>
            <ac:spMk id="14" creationId="{6A05B8F8-6389-4B9D-800A-14176D631F05}"/>
          </ac:spMkLst>
        </pc:spChg>
        <pc:spChg chg="mod">
          <ac:chgData name="Jenny Bednarczyk" userId="7f9c8ffc-95af-4b04-92c4-fd32820764eb" providerId="ADAL" clId="{D28C75E5-4687-4B4C-9527-0ABF1991CB68}" dt="2022-09-14T23:47:29.260" v="571" actId="1035"/>
          <ac:spMkLst>
            <pc:docMk/>
            <pc:sldMk cId="1545605799" sldId="271"/>
            <ac:spMk id="15" creationId="{6655D762-680D-433D-9C69-8E72AA440383}"/>
          </ac:spMkLst>
        </pc:spChg>
        <pc:spChg chg="mod">
          <ac:chgData name="Jenny Bednarczyk" userId="7f9c8ffc-95af-4b04-92c4-fd32820764eb" providerId="ADAL" clId="{D28C75E5-4687-4B4C-9527-0ABF1991CB68}" dt="2022-09-15T14:34:49.302" v="588" actId="1038"/>
          <ac:spMkLst>
            <pc:docMk/>
            <pc:sldMk cId="1545605799" sldId="271"/>
            <ac:spMk id="23" creationId="{3B8191AB-B1D2-4B71-A7F0-1E711D665DF5}"/>
          </ac:spMkLst>
        </pc:spChg>
        <pc:spChg chg="mod">
          <ac:chgData name="Jenny Bednarczyk" userId="7f9c8ffc-95af-4b04-92c4-fd32820764eb" providerId="ADAL" clId="{D28C75E5-4687-4B4C-9527-0ABF1991CB68}" dt="2022-09-13T20:12:01.900" v="204" actId="1037"/>
          <ac:spMkLst>
            <pc:docMk/>
            <pc:sldMk cId="1545605799" sldId="271"/>
            <ac:spMk id="24" creationId="{F0D3C7B5-790F-46D4-B78A-8D13681BA43C}"/>
          </ac:spMkLst>
        </pc:spChg>
        <pc:spChg chg="mod">
          <ac:chgData name="Jenny Bednarczyk" userId="7f9c8ffc-95af-4b04-92c4-fd32820764eb" providerId="ADAL" clId="{D28C75E5-4687-4B4C-9527-0ABF1991CB68}" dt="2022-09-14T23:47:36.885" v="576" actId="1036"/>
          <ac:spMkLst>
            <pc:docMk/>
            <pc:sldMk cId="1545605799" sldId="271"/>
            <ac:spMk id="25" creationId="{C8529A7F-6259-47D4-B320-D1D7A89C434A}"/>
          </ac:spMkLst>
        </pc:spChg>
        <pc:spChg chg="mod">
          <ac:chgData name="Jenny Bednarczyk" userId="7f9c8ffc-95af-4b04-92c4-fd32820764eb" providerId="ADAL" clId="{D28C75E5-4687-4B4C-9527-0ABF1991CB68}" dt="2022-09-13T20:07:29.633" v="105" actId="2711"/>
          <ac:spMkLst>
            <pc:docMk/>
            <pc:sldMk cId="1545605799" sldId="271"/>
            <ac:spMk id="26" creationId="{AB562244-4307-4717-9482-4F4079AD9672}"/>
          </ac:spMkLst>
        </pc:spChg>
      </pc:sldChg>
      <pc:sldMasterChg chg="modSldLayout">
        <pc:chgData name="Jenny Bednarczyk" userId="7f9c8ffc-95af-4b04-92c4-fd32820764eb" providerId="ADAL" clId="{D28C75E5-4687-4B4C-9527-0ABF1991CB68}" dt="2022-09-14T23:45:24.355" v="536" actId="1076"/>
        <pc:sldMasterMkLst>
          <pc:docMk/>
          <pc:sldMasterMk cId="81249815" sldId="2147483686"/>
        </pc:sldMasterMkLst>
        <pc:sldLayoutChg chg="addSp delSp modSp mod">
          <pc:chgData name="Jenny Bednarczyk" userId="7f9c8ffc-95af-4b04-92c4-fd32820764eb" providerId="ADAL" clId="{D28C75E5-4687-4B4C-9527-0ABF1991CB68}" dt="2022-09-14T23:45:24.355" v="536" actId="1076"/>
          <pc:sldLayoutMkLst>
            <pc:docMk/>
            <pc:sldMasterMk cId="81249815" sldId="2147483686"/>
            <pc:sldLayoutMk cId="4015695618" sldId="2147483879"/>
          </pc:sldLayoutMkLst>
          <pc:spChg chg="add mod">
            <ac:chgData name="Jenny Bednarczyk" userId="7f9c8ffc-95af-4b04-92c4-fd32820764eb" providerId="ADAL" clId="{D28C75E5-4687-4B4C-9527-0ABF1991CB68}" dt="2022-09-14T23:32:35.230" v="357" actId="1037"/>
            <ac:spMkLst>
              <pc:docMk/>
              <pc:sldMasterMk cId="81249815" sldId="2147483686"/>
              <pc:sldLayoutMk cId="4015695618" sldId="2147483879"/>
              <ac:spMk id="2" creationId="{D83BB3B3-D142-F115-F866-AF38BA1439A4}"/>
            </ac:spMkLst>
          </pc:spChg>
          <pc:spChg chg="add del mod">
            <ac:chgData name="Jenny Bednarczyk" userId="7f9c8ffc-95af-4b04-92c4-fd32820764eb" providerId="ADAL" clId="{D28C75E5-4687-4B4C-9527-0ABF1991CB68}" dt="2022-09-14T22:57:27.466" v="227"/>
            <ac:spMkLst>
              <pc:docMk/>
              <pc:sldMasterMk cId="81249815" sldId="2147483686"/>
              <pc:sldLayoutMk cId="4015695618" sldId="2147483879"/>
              <ac:spMk id="2" creationId="{FD928190-1AD2-DD12-59F7-1E8813972863}"/>
            </ac:spMkLst>
          </pc:spChg>
          <pc:spChg chg="add mod">
            <ac:chgData name="Jenny Bednarczyk" userId="7f9c8ffc-95af-4b04-92c4-fd32820764eb" providerId="ADAL" clId="{D28C75E5-4687-4B4C-9527-0ABF1991CB68}" dt="2022-09-14T23:32:02.095" v="344" actId="1038"/>
            <ac:spMkLst>
              <pc:docMk/>
              <pc:sldMasterMk cId="81249815" sldId="2147483686"/>
              <pc:sldLayoutMk cId="4015695618" sldId="2147483879"/>
              <ac:spMk id="3" creationId="{4C521B35-8DD4-9994-4FE4-413092F4ABB8}"/>
            </ac:spMkLst>
          </pc:spChg>
          <pc:spChg chg="add mod">
            <ac:chgData name="Jenny Bednarczyk" userId="7f9c8ffc-95af-4b04-92c4-fd32820764eb" providerId="ADAL" clId="{D28C75E5-4687-4B4C-9527-0ABF1991CB68}" dt="2022-09-14T23:31:52.988" v="342" actId="1038"/>
            <ac:spMkLst>
              <pc:docMk/>
              <pc:sldMasterMk cId="81249815" sldId="2147483686"/>
              <pc:sldLayoutMk cId="4015695618" sldId="2147483879"/>
              <ac:spMk id="4" creationId="{8914B146-A004-6DF1-5EEE-857397563115}"/>
            </ac:spMkLst>
          </pc:spChg>
          <pc:spChg chg="add mod">
            <ac:chgData name="Jenny Bednarczyk" userId="7f9c8ffc-95af-4b04-92c4-fd32820764eb" providerId="ADAL" clId="{D28C75E5-4687-4B4C-9527-0ABF1991CB68}" dt="2022-09-14T23:32:12.496" v="345" actId="1076"/>
            <ac:spMkLst>
              <pc:docMk/>
              <pc:sldMasterMk cId="81249815" sldId="2147483686"/>
              <pc:sldLayoutMk cId="4015695618" sldId="2147483879"/>
              <ac:spMk id="5" creationId="{5AE784DD-1189-A325-4293-A330C8D49017}"/>
            </ac:spMkLst>
          </pc:spChg>
          <pc:spChg chg="add mod">
            <ac:chgData name="Jenny Bednarczyk" userId="7f9c8ffc-95af-4b04-92c4-fd32820764eb" providerId="ADAL" clId="{D28C75E5-4687-4B4C-9527-0ABF1991CB68}" dt="2022-09-14T23:45:24.355" v="536" actId="1076"/>
            <ac:spMkLst>
              <pc:docMk/>
              <pc:sldMasterMk cId="81249815" sldId="2147483686"/>
              <pc:sldLayoutMk cId="4015695618" sldId="2147483879"/>
              <ac:spMk id="8" creationId="{5217550C-0211-EE8F-3715-F00A46F96711}"/>
            </ac:spMkLst>
          </pc:spChg>
          <pc:spChg chg="add mod">
            <ac:chgData name="Jenny Bednarczyk" userId="7f9c8ffc-95af-4b04-92c4-fd32820764eb" providerId="ADAL" clId="{D28C75E5-4687-4B4C-9527-0ABF1991CB68}" dt="2022-09-14T23:02:44.105" v="249" actId="1076"/>
            <ac:spMkLst>
              <pc:docMk/>
              <pc:sldMasterMk cId="81249815" sldId="2147483686"/>
              <pc:sldLayoutMk cId="4015695618" sldId="2147483879"/>
              <ac:spMk id="12" creationId="{D9D3E0B9-F80E-E923-EA74-D5ABD23B48F3}"/>
            </ac:spMkLst>
          </pc:spChg>
          <pc:spChg chg="add mod">
            <ac:chgData name="Jenny Bednarczyk" userId="7f9c8ffc-95af-4b04-92c4-fd32820764eb" providerId="ADAL" clId="{D28C75E5-4687-4B4C-9527-0ABF1991CB68}" dt="2022-09-14T23:02:55.486" v="261" actId="1037"/>
            <ac:spMkLst>
              <pc:docMk/>
              <pc:sldMasterMk cId="81249815" sldId="2147483686"/>
              <pc:sldLayoutMk cId="4015695618" sldId="2147483879"/>
              <ac:spMk id="13" creationId="{33D5EC95-8167-3C26-9F11-D1C16D505181}"/>
            </ac:spMkLst>
          </pc:spChg>
          <pc:spChg chg="add mod">
            <ac:chgData name="Jenny Bednarczyk" userId="7f9c8ffc-95af-4b04-92c4-fd32820764eb" providerId="ADAL" clId="{D28C75E5-4687-4B4C-9527-0ABF1991CB68}" dt="2022-09-14T23:02:53.504" v="258" actId="1037"/>
            <ac:spMkLst>
              <pc:docMk/>
              <pc:sldMasterMk cId="81249815" sldId="2147483686"/>
              <pc:sldLayoutMk cId="4015695618" sldId="2147483879"/>
              <ac:spMk id="14" creationId="{238464F9-A98C-77AC-7B28-7024778FE4FB}"/>
            </ac:spMkLst>
          </pc:spChg>
          <pc:spChg chg="add mod">
            <ac:chgData name="Jenny Bednarczyk" userId="7f9c8ffc-95af-4b04-92c4-fd32820764eb" providerId="ADAL" clId="{D28C75E5-4687-4B4C-9527-0ABF1991CB68}" dt="2022-09-14T23:30:08.609" v="280" actId="1035"/>
            <ac:spMkLst>
              <pc:docMk/>
              <pc:sldMasterMk cId="81249815" sldId="2147483686"/>
              <pc:sldLayoutMk cId="4015695618" sldId="2147483879"/>
              <ac:spMk id="15" creationId="{8E0FEBEC-64F7-EA72-06E7-DDD252F9E9DD}"/>
            </ac:spMkLst>
          </pc:spChg>
          <pc:grpChg chg="del">
            <ac:chgData name="Jenny Bednarczyk" userId="7f9c8ffc-95af-4b04-92c4-fd32820764eb" providerId="ADAL" clId="{D28C75E5-4687-4B4C-9527-0ABF1991CB68}" dt="2022-09-14T23:02:59.433" v="262" actId="21"/>
            <ac:grpSpMkLst>
              <pc:docMk/>
              <pc:sldMasterMk cId="81249815" sldId="2147483686"/>
              <pc:sldLayoutMk cId="4015695618" sldId="2147483879"/>
              <ac:grpSpMk id="6" creationId="{6A4EC01E-71A6-4197-B245-8577D91A370F}"/>
            </ac:grpSpMkLst>
          </pc:grpChg>
          <pc:picChg chg="del mod">
            <ac:chgData name="Jenny Bednarczyk" userId="7f9c8ffc-95af-4b04-92c4-fd32820764eb" providerId="ADAL" clId="{D28C75E5-4687-4B4C-9527-0ABF1991CB68}" dt="2022-09-14T23:32:23.609" v="346" actId="21"/>
            <ac:picMkLst>
              <pc:docMk/>
              <pc:sldMasterMk cId="81249815" sldId="2147483686"/>
              <pc:sldLayoutMk cId="4015695618" sldId="2147483879"/>
              <ac:picMk id="7" creationId="{DAA84DB1-FA7D-47DE-8D1A-FFB0D3322B34}"/>
            </ac:picMkLst>
          </pc:picChg>
          <pc:picChg chg="del mod">
            <ac:chgData name="Jenny Bednarczyk" userId="7f9c8ffc-95af-4b04-92c4-fd32820764eb" providerId="ADAL" clId="{D28C75E5-4687-4B4C-9527-0ABF1991CB68}" dt="2022-09-14T23:32:23.609" v="346" actId="21"/>
            <ac:picMkLst>
              <pc:docMk/>
              <pc:sldMasterMk cId="81249815" sldId="2147483686"/>
              <pc:sldLayoutMk cId="4015695618" sldId="2147483879"/>
              <ac:picMk id="9" creationId="{E3992784-75AE-475F-8F4E-9457B3421489}"/>
            </ac:picMkLst>
          </pc:picChg>
          <pc:picChg chg="del mod">
            <ac:chgData name="Jenny Bednarczyk" userId="7f9c8ffc-95af-4b04-92c4-fd32820764eb" providerId="ADAL" clId="{D28C75E5-4687-4B4C-9527-0ABF1991CB68}" dt="2022-09-14T23:32:25.992" v="347" actId="21"/>
            <ac:picMkLst>
              <pc:docMk/>
              <pc:sldMasterMk cId="81249815" sldId="2147483686"/>
              <pc:sldLayoutMk cId="4015695618" sldId="2147483879"/>
              <ac:picMk id="10" creationId="{4C808E83-86DF-4F2E-8153-37D60D68E7BF}"/>
            </ac:picMkLst>
          </pc:picChg>
          <pc:picChg chg="del mod">
            <ac:chgData name="Jenny Bednarczyk" userId="7f9c8ffc-95af-4b04-92c4-fd32820764eb" providerId="ADAL" clId="{D28C75E5-4687-4B4C-9527-0ABF1991CB68}" dt="2022-09-14T23:32:27.136" v="348" actId="21"/>
            <ac:picMkLst>
              <pc:docMk/>
              <pc:sldMasterMk cId="81249815" sldId="2147483686"/>
              <pc:sldLayoutMk cId="4015695618" sldId="2147483879"/>
              <ac:picMk id="11" creationId="{E5AE467E-67D0-4FCA-8F3C-7C05F2152C1D}"/>
            </ac:picMkLst>
          </pc:picChg>
          <pc:picChg chg="del mod">
            <ac:chgData name="Jenny Bednarczyk" userId="7f9c8ffc-95af-4b04-92c4-fd32820764eb" providerId="ADAL" clId="{D28C75E5-4687-4B4C-9527-0ABF1991CB68}" dt="2022-09-14T23:32:28.705" v="349" actId="21"/>
            <ac:picMkLst>
              <pc:docMk/>
              <pc:sldMasterMk cId="81249815" sldId="2147483686"/>
              <pc:sldLayoutMk cId="4015695618" sldId="2147483879"/>
              <ac:picMk id="27" creationId="{6DBA84F5-28DC-4138-8F21-510E63B21AB4}"/>
            </ac:picMkLst>
          </pc:picChg>
          <pc:picChg chg="del">
            <ac:chgData name="Jenny Bednarczyk" userId="7f9c8ffc-95af-4b04-92c4-fd32820764eb" providerId="ADAL" clId="{D28C75E5-4687-4B4C-9527-0ABF1991CB68}" dt="2022-09-14T23:28:36.307" v="271" actId="21"/>
            <ac:picMkLst>
              <pc:docMk/>
              <pc:sldMasterMk cId="81249815" sldId="2147483686"/>
              <pc:sldLayoutMk cId="4015695618" sldId="2147483879"/>
              <ac:picMk id="38" creationId="{723D6F30-4E82-402C-A7B4-7DF505EE8D19}"/>
            </ac:picMkLst>
          </pc:picChg>
        </pc:sldLayoutChg>
      </pc:sldMasterChg>
      <pc:sldMasterChg chg="modSldLayout">
        <pc:chgData name="Jenny Bednarczyk" userId="7f9c8ffc-95af-4b04-92c4-fd32820764eb" providerId="ADAL" clId="{D28C75E5-4687-4B4C-9527-0ABF1991CB68}" dt="2022-09-15T14:34:07.106" v="580"/>
        <pc:sldMasterMkLst>
          <pc:docMk/>
          <pc:sldMasterMk cId="859189480" sldId="2147483932"/>
        </pc:sldMasterMkLst>
        <pc:sldLayoutChg chg="addSp delSp modSp mod">
          <pc:chgData name="Jenny Bednarczyk" userId="7f9c8ffc-95af-4b04-92c4-fd32820764eb" providerId="ADAL" clId="{D28C75E5-4687-4B4C-9527-0ABF1991CB68}" dt="2022-09-15T14:34:07.106" v="580"/>
          <pc:sldLayoutMkLst>
            <pc:docMk/>
            <pc:sldMasterMk cId="859189480" sldId="2147483932"/>
            <pc:sldLayoutMk cId="2981750349" sldId="2147483936"/>
          </pc:sldLayoutMkLst>
          <pc:spChg chg="add del mod">
            <ac:chgData name="Jenny Bednarczyk" userId="7f9c8ffc-95af-4b04-92c4-fd32820764eb" providerId="ADAL" clId="{D28C75E5-4687-4B4C-9527-0ABF1991CB68}" dt="2022-09-14T23:43:33.635" v="499"/>
            <ac:spMkLst>
              <pc:docMk/>
              <pc:sldMasterMk cId="859189480" sldId="2147483932"/>
              <pc:sldLayoutMk cId="2981750349" sldId="2147483936"/>
              <ac:spMk id="2" creationId="{44535DF1-1CD1-BFC7-6D9F-8EE4E437D44F}"/>
            </ac:spMkLst>
          </pc:spChg>
          <pc:spChg chg="add del mod">
            <ac:chgData name="Jenny Bednarczyk" userId="7f9c8ffc-95af-4b04-92c4-fd32820764eb" providerId="ADAL" clId="{D28C75E5-4687-4B4C-9527-0ABF1991CB68}" dt="2022-09-15T14:34:07.106" v="580"/>
            <ac:spMkLst>
              <pc:docMk/>
              <pc:sldMasterMk cId="859189480" sldId="2147483932"/>
              <pc:sldLayoutMk cId="2981750349" sldId="2147483936"/>
              <ac:spMk id="2" creationId="{9BA06B13-9DFF-091F-E0FD-EF3D8101936C}"/>
            </ac:spMkLst>
          </pc:spChg>
          <pc:spChg chg="add del mod">
            <ac:chgData name="Jenny Bednarczyk" userId="7f9c8ffc-95af-4b04-92c4-fd32820764eb" providerId="ADAL" clId="{D28C75E5-4687-4B4C-9527-0ABF1991CB68}" dt="2022-09-13T20:08:23.386" v="117"/>
            <ac:spMkLst>
              <pc:docMk/>
              <pc:sldMasterMk cId="859189480" sldId="2147483932"/>
              <pc:sldLayoutMk cId="2981750349" sldId="2147483936"/>
              <ac:spMk id="2" creationId="{F0DD58E5-9FEA-C24B-BFE9-176B085D1FCD}"/>
            </ac:spMkLst>
          </pc:spChg>
          <pc:spChg chg="add mod">
            <ac:chgData name="Jenny Bednarczyk" userId="7f9c8ffc-95af-4b04-92c4-fd32820764eb" providerId="ADAL" clId="{D28C75E5-4687-4B4C-9527-0ABF1991CB68}" dt="2022-09-14T23:46:00.405" v="540" actId="1076"/>
            <ac:spMkLst>
              <pc:docMk/>
              <pc:sldMasterMk cId="859189480" sldId="2147483932"/>
              <pc:sldLayoutMk cId="2981750349" sldId="2147483936"/>
              <ac:spMk id="3" creationId="{295D1E7E-6428-CF4E-3100-B52E4E4A62A9}"/>
            </ac:spMkLst>
          </pc:spChg>
          <pc:spChg chg="add mod">
            <ac:chgData name="Jenny Bednarczyk" userId="7f9c8ffc-95af-4b04-92c4-fd32820764eb" providerId="ADAL" clId="{D28C75E5-4687-4B4C-9527-0ABF1991CB68}" dt="2022-09-14T23:46:03.816" v="541" actId="1076"/>
            <ac:spMkLst>
              <pc:docMk/>
              <pc:sldMasterMk cId="859189480" sldId="2147483932"/>
              <pc:sldLayoutMk cId="2981750349" sldId="2147483936"/>
              <ac:spMk id="6" creationId="{3E9C28C3-0F94-FDA0-F111-EED2B1BBF17A}"/>
            </ac:spMkLst>
          </pc:spChg>
          <pc:spChg chg="add mod">
            <ac:chgData name="Jenny Bednarczyk" userId="7f9c8ffc-95af-4b04-92c4-fd32820764eb" providerId="ADAL" clId="{D28C75E5-4687-4B4C-9527-0ABF1991CB68}" dt="2022-09-14T23:43:49.911" v="508" actId="1076"/>
            <ac:spMkLst>
              <pc:docMk/>
              <pc:sldMasterMk cId="859189480" sldId="2147483932"/>
              <pc:sldLayoutMk cId="2981750349" sldId="2147483936"/>
              <ac:spMk id="7" creationId="{CF3700AD-6747-0D04-288D-7A3FBCB50CE6}"/>
            </ac:spMkLst>
          </pc:spChg>
          <pc:spChg chg="add mod">
            <ac:chgData name="Jenny Bednarczyk" userId="7f9c8ffc-95af-4b04-92c4-fd32820764eb" providerId="ADAL" clId="{D28C75E5-4687-4B4C-9527-0ABF1991CB68}" dt="2022-09-14T23:43:49.911" v="508" actId="1076"/>
            <ac:spMkLst>
              <pc:docMk/>
              <pc:sldMasterMk cId="859189480" sldId="2147483932"/>
              <pc:sldLayoutMk cId="2981750349" sldId="2147483936"/>
              <ac:spMk id="8" creationId="{29AD5857-B87E-D7D7-9ABA-DA8BB10B6A75}"/>
            </ac:spMkLst>
          </pc:spChg>
          <pc:spChg chg="add mod">
            <ac:chgData name="Jenny Bednarczyk" userId="7f9c8ffc-95af-4b04-92c4-fd32820764eb" providerId="ADAL" clId="{D28C75E5-4687-4B4C-9527-0ABF1991CB68}" dt="2022-09-14T23:43:57.620" v="515" actId="1037"/>
            <ac:spMkLst>
              <pc:docMk/>
              <pc:sldMasterMk cId="859189480" sldId="2147483932"/>
              <pc:sldLayoutMk cId="2981750349" sldId="2147483936"/>
              <ac:spMk id="9" creationId="{3B8BD5C6-A21D-3B1A-F22E-816B4B4780C1}"/>
            </ac:spMkLst>
          </pc:spChg>
          <pc:spChg chg="add mod">
            <ac:chgData name="Jenny Bednarczyk" userId="7f9c8ffc-95af-4b04-92c4-fd32820764eb" providerId="ADAL" clId="{D28C75E5-4687-4B4C-9527-0ABF1991CB68}" dt="2022-09-14T23:44:11.797" v="524" actId="1076"/>
            <ac:spMkLst>
              <pc:docMk/>
              <pc:sldMasterMk cId="859189480" sldId="2147483932"/>
              <pc:sldLayoutMk cId="2981750349" sldId="2147483936"/>
              <ac:spMk id="10" creationId="{A3A48303-C650-1C58-4FEF-45E4BC464026}"/>
            </ac:spMkLst>
          </pc:spChg>
          <pc:spChg chg="add mod">
            <ac:chgData name="Jenny Bednarczyk" userId="7f9c8ffc-95af-4b04-92c4-fd32820764eb" providerId="ADAL" clId="{D28C75E5-4687-4B4C-9527-0ABF1991CB68}" dt="2022-09-14T23:44:11.797" v="524" actId="1076"/>
            <ac:spMkLst>
              <pc:docMk/>
              <pc:sldMasterMk cId="859189480" sldId="2147483932"/>
              <pc:sldLayoutMk cId="2981750349" sldId="2147483936"/>
              <ac:spMk id="12" creationId="{D8BD0D9F-153C-F5B0-50F6-B2CC284F1B1B}"/>
            </ac:spMkLst>
          </pc:spChg>
          <pc:spChg chg="add mod">
            <ac:chgData name="Jenny Bednarczyk" userId="7f9c8ffc-95af-4b04-92c4-fd32820764eb" providerId="ADAL" clId="{D28C75E5-4687-4B4C-9527-0ABF1991CB68}" dt="2022-09-14T23:44:11.797" v="524" actId="1076"/>
            <ac:spMkLst>
              <pc:docMk/>
              <pc:sldMasterMk cId="859189480" sldId="2147483932"/>
              <pc:sldLayoutMk cId="2981750349" sldId="2147483936"/>
              <ac:spMk id="15" creationId="{E4A92264-2269-546B-9CF9-3E0DB85D2E1B}"/>
            </ac:spMkLst>
          </pc:spChg>
          <pc:grpChg chg="del">
            <ac:chgData name="Jenny Bednarczyk" userId="7f9c8ffc-95af-4b04-92c4-fd32820764eb" providerId="ADAL" clId="{D28C75E5-4687-4B4C-9527-0ABF1991CB68}" dt="2022-09-14T23:43:59.608" v="516" actId="21"/>
            <ac:grpSpMkLst>
              <pc:docMk/>
              <pc:sldMasterMk cId="859189480" sldId="2147483932"/>
              <pc:sldLayoutMk cId="2981750349" sldId="2147483936"/>
              <ac:grpSpMk id="14" creationId="{0A010A87-234F-4125-82CE-52590BC88820}"/>
            </ac:grpSpMkLst>
          </pc:grpChg>
          <pc:grpChg chg="del mod">
            <ac:chgData name="Jenny Bednarczyk" userId="7f9c8ffc-95af-4b04-92c4-fd32820764eb" providerId="ADAL" clId="{D28C75E5-4687-4B4C-9527-0ABF1991CB68}" dt="2022-09-14T23:43:50.969" v="509" actId="21"/>
            <ac:grpSpMkLst>
              <pc:docMk/>
              <pc:sldMasterMk cId="859189480" sldId="2147483932"/>
              <pc:sldLayoutMk cId="2981750349" sldId="2147483936"/>
              <ac:grpSpMk id="26" creationId="{F3E4062D-F7D9-4607-8616-01C7EC274538}"/>
            </ac:grpSpMkLst>
          </pc:grpChg>
          <pc:picChg chg="del">
            <ac:chgData name="Jenny Bednarczyk" userId="7f9c8ffc-95af-4b04-92c4-fd32820764eb" providerId="ADAL" clId="{D28C75E5-4687-4B4C-9527-0ABF1991CB68}" dt="2022-09-13T20:11:07.395" v="188" actId="21"/>
            <ac:picMkLst>
              <pc:docMk/>
              <pc:sldMasterMk cId="859189480" sldId="2147483932"/>
              <pc:sldLayoutMk cId="2981750349" sldId="2147483936"/>
              <ac:picMk id="3" creationId="{E86FA4DC-E9B5-614A-8CDE-15DC3DA4192B}"/>
            </ac:picMkLst>
          </pc:picChg>
          <pc:picChg chg="add del mod">
            <ac:chgData name="Jenny Bednarczyk" userId="7f9c8ffc-95af-4b04-92c4-fd32820764eb" providerId="ADAL" clId="{D28C75E5-4687-4B4C-9527-0ABF1991CB68}" dt="2022-09-14T23:43:22.139" v="494" actId="21"/>
            <ac:picMkLst>
              <pc:docMk/>
              <pc:sldMasterMk cId="859189480" sldId="2147483932"/>
              <pc:sldLayoutMk cId="2981750349" sldId="2147483936"/>
              <ac:picMk id="4" creationId="{377AA174-B30A-6F57-A97D-2C7AAC0E6592}"/>
            </ac:picMkLst>
          </pc:picChg>
          <pc:picChg chg="del">
            <ac:chgData name="Jenny Bednarczyk" userId="7f9c8ffc-95af-4b04-92c4-fd32820764eb" providerId="ADAL" clId="{D28C75E5-4687-4B4C-9527-0ABF1991CB68}" dt="2022-09-14T23:43:18.858" v="493" actId="21"/>
            <ac:picMkLst>
              <pc:docMk/>
              <pc:sldMasterMk cId="859189480" sldId="2147483932"/>
              <pc:sldLayoutMk cId="2981750349" sldId="2147483936"/>
              <ac:picMk id="5" creationId="{D4A8B064-F439-754A-ACD9-D3D2936B1693}"/>
            </ac:picMkLst>
          </pc:picChg>
        </pc:sldLayoutChg>
        <pc:sldLayoutChg chg="addSp delSp modSp mod">
          <pc:chgData name="Jenny Bednarczyk" userId="7f9c8ffc-95af-4b04-92c4-fd32820764eb" providerId="ADAL" clId="{D28C75E5-4687-4B4C-9527-0ABF1991CB68}" dt="2022-09-14T23:45:39.923" v="539" actId="1076"/>
          <pc:sldLayoutMkLst>
            <pc:docMk/>
            <pc:sldMasterMk cId="859189480" sldId="2147483932"/>
            <pc:sldLayoutMk cId="3418906703" sldId="2147483937"/>
          </pc:sldLayoutMkLst>
          <pc:spChg chg="add mod">
            <ac:chgData name="Jenny Bednarczyk" userId="7f9c8ffc-95af-4b04-92c4-fd32820764eb" providerId="ADAL" clId="{D28C75E5-4687-4B4C-9527-0ABF1991CB68}" dt="2022-09-14T23:45:29.781" v="537" actId="1076"/>
            <ac:spMkLst>
              <pc:docMk/>
              <pc:sldMasterMk cId="859189480" sldId="2147483932"/>
              <pc:sldLayoutMk cId="3418906703" sldId="2147483937"/>
              <ac:spMk id="18" creationId="{B5900FEA-C888-34B2-B2C7-F5E72DB834E0}"/>
            </ac:spMkLst>
          </pc:spChg>
          <pc:spChg chg="add del mod">
            <ac:chgData name="Jenny Bednarczyk" userId="7f9c8ffc-95af-4b04-92c4-fd32820764eb" providerId="ADAL" clId="{D28C75E5-4687-4B4C-9527-0ABF1991CB68}" dt="2022-09-14T23:36:07.848" v="362" actId="21"/>
            <ac:spMkLst>
              <pc:docMk/>
              <pc:sldMasterMk cId="859189480" sldId="2147483932"/>
              <pc:sldLayoutMk cId="3418906703" sldId="2147483937"/>
              <ac:spMk id="19" creationId="{9269B4FD-6252-208B-E2EF-4847F3B914AF}"/>
            </ac:spMkLst>
          </pc:spChg>
          <pc:spChg chg="add del mod">
            <ac:chgData name="Jenny Bednarczyk" userId="7f9c8ffc-95af-4b04-92c4-fd32820764eb" providerId="ADAL" clId="{D28C75E5-4687-4B4C-9527-0ABF1991CB68}" dt="2022-09-14T23:36:10.526" v="364" actId="21"/>
            <ac:spMkLst>
              <pc:docMk/>
              <pc:sldMasterMk cId="859189480" sldId="2147483932"/>
              <pc:sldLayoutMk cId="3418906703" sldId="2147483937"/>
              <ac:spMk id="20" creationId="{09D451EF-50EB-036F-CEF5-D604F30AFACF}"/>
            </ac:spMkLst>
          </pc:spChg>
          <pc:spChg chg="add del mod">
            <ac:chgData name="Jenny Bednarczyk" userId="7f9c8ffc-95af-4b04-92c4-fd32820764eb" providerId="ADAL" clId="{D28C75E5-4687-4B4C-9527-0ABF1991CB68}" dt="2022-09-14T23:36:09.784" v="363" actId="21"/>
            <ac:spMkLst>
              <pc:docMk/>
              <pc:sldMasterMk cId="859189480" sldId="2147483932"/>
              <pc:sldLayoutMk cId="3418906703" sldId="2147483937"/>
              <ac:spMk id="21" creationId="{2A670B09-B213-19A3-80BD-A34E89231CD6}"/>
            </ac:spMkLst>
          </pc:spChg>
          <pc:spChg chg="add mod">
            <ac:chgData name="Jenny Bednarczyk" userId="7f9c8ffc-95af-4b04-92c4-fd32820764eb" providerId="ADAL" clId="{D28C75E5-4687-4B4C-9527-0ABF1991CB68}" dt="2022-09-14T23:36:02.853" v="360" actId="1076"/>
            <ac:spMkLst>
              <pc:docMk/>
              <pc:sldMasterMk cId="859189480" sldId="2147483932"/>
              <pc:sldLayoutMk cId="3418906703" sldId="2147483937"/>
              <ac:spMk id="22" creationId="{ED919BA8-5E07-8173-A53F-14B02AC29441}"/>
            </ac:spMkLst>
          </pc:spChg>
          <pc:spChg chg="add mod">
            <ac:chgData name="Jenny Bednarczyk" userId="7f9c8ffc-95af-4b04-92c4-fd32820764eb" providerId="ADAL" clId="{D28C75E5-4687-4B4C-9527-0ABF1991CB68}" dt="2022-09-14T23:36:02.853" v="360" actId="1076"/>
            <ac:spMkLst>
              <pc:docMk/>
              <pc:sldMasterMk cId="859189480" sldId="2147483932"/>
              <pc:sldLayoutMk cId="3418906703" sldId="2147483937"/>
              <ac:spMk id="23" creationId="{2A37D931-A505-C0FE-CA51-E3587B325691}"/>
            </ac:spMkLst>
          </pc:spChg>
          <pc:spChg chg="add mod">
            <ac:chgData name="Jenny Bednarczyk" userId="7f9c8ffc-95af-4b04-92c4-fd32820764eb" providerId="ADAL" clId="{D28C75E5-4687-4B4C-9527-0ABF1991CB68}" dt="2022-09-14T23:36:02.853" v="360" actId="1076"/>
            <ac:spMkLst>
              <pc:docMk/>
              <pc:sldMasterMk cId="859189480" sldId="2147483932"/>
              <pc:sldLayoutMk cId="3418906703" sldId="2147483937"/>
              <ac:spMk id="24" creationId="{32D56EBC-7DCE-70DA-B37E-8B76C7534CD2}"/>
            </ac:spMkLst>
          </pc:spChg>
          <pc:spChg chg="add del mod">
            <ac:chgData name="Jenny Bednarczyk" userId="7f9c8ffc-95af-4b04-92c4-fd32820764eb" providerId="ADAL" clId="{D28C75E5-4687-4B4C-9527-0ABF1991CB68}" dt="2022-09-14T23:45:39.923" v="539" actId="1076"/>
            <ac:spMkLst>
              <pc:docMk/>
              <pc:sldMasterMk cId="859189480" sldId="2147483932"/>
              <pc:sldLayoutMk cId="3418906703" sldId="2147483937"/>
              <ac:spMk id="25" creationId="{29F1AFA3-1A44-AC58-0876-64C0E348D5F1}"/>
            </ac:spMkLst>
          </pc:spChg>
          <pc:spChg chg="add mod">
            <ac:chgData name="Jenny Bednarczyk" userId="7f9c8ffc-95af-4b04-92c4-fd32820764eb" providerId="ADAL" clId="{D28C75E5-4687-4B4C-9527-0ABF1991CB68}" dt="2022-09-14T23:38:49.950" v="441" actId="1076"/>
            <ac:spMkLst>
              <pc:docMk/>
              <pc:sldMasterMk cId="859189480" sldId="2147483932"/>
              <pc:sldLayoutMk cId="3418906703" sldId="2147483937"/>
              <ac:spMk id="26" creationId="{445C85E3-19D5-D280-2175-EBDA8EC765AC}"/>
            </ac:spMkLst>
          </pc:spChg>
          <pc:spChg chg="add mod">
            <ac:chgData name="Jenny Bednarczyk" userId="7f9c8ffc-95af-4b04-92c4-fd32820764eb" providerId="ADAL" clId="{D28C75E5-4687-4B4C-9527-0ABF1991CB68}" dt="2022-09-14T23:38:49.950" v="441" actId="1076"/>
            <ac:spMkLst>
              <pc:docMk/>
              <pc:sldMasterMk cId="859189480" sldId="2147483932"/>
              <pc:sldLayoutMk cId="3418906703" sldId="2147483937"/>
              <ac:spMk id="27" creationId="{C2971E4C-9D46-2EC8-21CC-1659FFBEB0B5}"/>
            </ac:spMkLst>
          </pc:spChg>
          <pc:spChg chg="add mod">
            <ac:chgData name="Jenny Bednarczyk" userId="7f9c8ffc-95af-4b04-92c4-fd32820764eb" providerId="ADAL" clId="{D28C75E5-4687-4B4C-9527-0ABF1991CB68}" dt="2022-09-14T23:38:49.950" v="441" actId="1076"/>
            <ac:spMkLst>
              <pc:docMk/>
              <pc:sldMasterMk cId="859189480" sldId="2147483932"/>
              <pc:sldLayoutMk cId="3418906703" sldId="2147483937"/>
              <ac:spMk id="28" creationId="{91564432-920F-5061-16B9-12773B83C51F}"/>
            </ac:spMkLst>
          </pc:spChg>
          <pc:spChg chg="add mod">
            <ac:chgData name="Jenny Bednarczyk" userId="7f9c8ffc-95af-4b04-92c4-fd32820764eb" providerId="ADAL" clId="{D28C75E5-4687-4B4C-9527-0ABF1991CB68}" dt="2022-09-14T23:39:34.322" v="446" actId="1076"/>
            <ac:spMkLst>
              <pc:docMk/>
              <pc:sldMasterMk cId="859189480" sldId="2147483932"/>
              <pc:sldLayoutMk cId="3418906703" sldId="2147483937"/>
              <ac:spMk id="30" creationId="{F3C0C5F8-1920-613F-7B28-73D7B2E1904A}"/>
            </ac:spMkLst>
          </pc:spChg>
          <pc:spChg chg="del">
            <ac:chgData name="Jenny Bednarczyk" userId="7f9c8ffc-95af-4b04-92c4-fd32820764eb" providerId="ADAL" clId="{D28C75E5-4687-4B4C-9527-0ABF1991CB68}" dt="2022-09-14T23:36:43.852" v="380" actId="21"/>
            <ac:spMkLst>
              <pc:docMk/>
              <pc:sldMasterMk cId="859189480" sldId="2147483932"/>
              <pc:sldLayoutMk cId="3418906703" sldId="2147483937"/>
              <ac:spMk id="58" creationId="{2B55665D-1BC8-47B7-A278-E98F589142F4}"/>
            </ac:spMkLst>
          </pc:spChg>
          <pc:grpChg chg="add del mod">
            <ac:chgData name="Jenny Bednarczyk" userId="7f9c8ffc-95af-4b04-92c4-fd32820764eb" providerId="ADAL" clId="{D28C75E5-4687-4B4C-9527-0ABF1991CB68}" dt="2022-09-14T23:37:56.193" v="407" actId="21"/>
            <ac:grpSpMkLst>
              <pc:docMk/>
              <pc:sldMasterMk cId="859189480" sldId="2147483932"/>
              <pc:sldLayoutMk cId="3418906703" sldId="2147483937"/>
              <ac:grpSpMk id="7" creationId="{B89A75A4-8E56-F87B-A6E8-F90E0F67DD9D}"/>
            </ac:grpSpMkLst>
          </pc:grpChg>
          <pc:grpChg chg="del mod">
            <ac:chgData name="Jenny Bednarczyk" userId="7f9c8ffc-95af-4b04-92c4-fd32820764eb" providerId="ADAL" clId="{D28C75E5-4687-4B4C-9527-0ABF1991CB68}" dt="2022-09-14T23:36:05.155" v="361" actId="21"/>
            <ac:grpSpMkLst>
              <pc:docMk/>
              <pc:sldMasterMk cId="859189480" sldId="2147483932"/>
              <pc:sldLayoutMk cId="3418906703" sldId="2147483937"/>
              <ac:grpSpMk id="13" creationId="{107120E0-0D93-4B69-B3D2-2DBC181C7332}"/>
            </ac:grpSpMkLst>
          </pc:grpChg>
          <pc:grpChg chg="del">
            <ac:chgData name="Jenny Bednarczyk" userId="7f9c8ffc-95af-4b04-92c4-fd32820764eb" providerId="ADAL" clId="{D28C75E5-4687-4B4C-9527-0ABF1991CB68}" dt="2022-09-13T20:07:49.768" v="109" actId="21"/>
            <ac:grpSpMkLst>
              <pc:docMk/>
              <pc:sldMasterMk cId="859189480" sldId="2147483932"/>
              <pc:sldLayoutMk cId="3418906703" sldId="2147483937"/>
              <ac:grpSpMk id="70" creationId="{B4E47E6F-00B0-4103-9553-08FD2059F527}"/>
            </ac:grpSpMkLst>
          </pc:grpChg>
          <pc:picChg chg="del">
            <ac:chgData name="Jenny Bednarczyk" userId="7f9c8ffc-95af-4b04-92c4-fd32820764eb" providerId="ADAL" clId="{D28C75E5-4687-4B4C-9527-0ABF1991CB68}" dt="2022-09-14T23:37:36.394" v="387" actId="21"/>
            <ac:picMkLst>
              <pc:docMk/>
              <pc:sldMasterMk cId="859189480" sldId="2147483932"/>
              <pc:sldLayoutMk cId="3418906703" sldId="2147483937"/>
              <ac:picMk id="2" creationId="{A36F43D1-D232-7580-4C83-A25C22C863D2}"/>
            </ac:picMkLst>
          </pc:picChg>
          <pc:picChg chg="del mod modCrop">
            <ac:chgData name="Jenny Bednarczyk" userId="7f9c8ffc-95af-4b04-92c4-fd32820764eb" providerId="ADAL" clId="{D28C75E5-4687-4B4C-9527-0ABF1991CB68}" dt="2022-09-14T23:37:40.777" v="390" actId="21"/>
            <ac:picMkLst>
              <pc:docMk/>
              <pc:sldMasterMk cId="859189480" sldId="2147483932"/>
              <pc:sldLayoutMk cId="3418906703" sldId="2147483937"/>
              <ac:picMk id="4" creationId="{260DAC3F-14E3-405C-8CA5-9B22EB12BDEE}"/>
            </ac:picMkLst>
          </pc:picChg>
          <pc:picChg chg="add del mod">
            <ac:chgData name="Jenny Bednarczyk" userId="7f9c8ffc-95af-4b04-92c4-fd32820764eb" providerId="ADAL" clId="{D28C75E5-4687-4B4C-9527-0ABF1991CB68}" dt="2022-09-14T23:38:08.816" v="418" actId="21"/>
            <ac:picMkLst>
              <pc:docMk/>
              <pc:sldMasterMk cId="859189480" sldId="2147483932"/>
              <pc:sldLayoutMk cId="3418906703" sldId="2147483937"/>
              <ac:picMk id="6" creationId="{A2E6BCCB-22B3-9EC8-51F6-978806959DED}"/>
            </ac:picMkLst>
          </pc:picChg>
          <pc:picChg chg="del">
            <ac:chgData name="Jenny Bednarczyk" userId="7f9c8ffc-95af-4b04-92c4-fd32820764eb" providerId="ADAL" clId="{D28C75E5-4687-4B4C-9527-0ABF1991CB68}" dt="2022-09-14T23:36:38.803" v="379" actId="21"/>
            <ac:picMkLst>
              <pc:docMk/>
              <pc:sldMasterMk cId="859189480" sldId="2147483932"/>
              <pc:sldLayoutMk cId="3418906703" sldId="2147483937"/>
              <ac:picMk id="8" creationId="{4E9AE2EB-5EE6-4FEA-8728-558EDB6C1D81}"/>
            </ac:picMkLst>
          </pc:picChg>
          <pc:picChg chg="mod">
            <ac:chgData name="Jenny Bednarczyk" userId="7f9c8ffc-95af-4b04-92c4-fd32820764eb" providerId="ADAL" clId="{D28C75E5-4687-4B4C-9527-0ABF1991CB68}" dt="2022-09-13T20:07:47.166" v="108" actId="571"/>
            <ac:picMkLst>
              <pc:docMk/>
              <pc:sldMasterMk cId="859189480" sldId="2147483932"/>
              <pc:sldLayoutMk cId="3418906703" sldId="2147483937"/>
              <ac:picMk id="10" creationId="{591C783B-1682-119C-7E02-3D0EADA2EC9E}"/>
            </ac:picMkLst>
          </pc:picChg>
          <pc:picChg chg="mod">
            <ac:chgData name="Jenny Bednarczyk" userId="7f9c8ffc-95af-4b04-92c4-fd32820764eb" providerId="ADAL" clId="{D28C75E5-4687-4B4C-9527-0ABF1991CB68}" dt="2022-09-13T20:07:47.166" v="108" actId="571"/>
            <ac:picMkLst>
              <pc:docMk/>
              <pc:sldMasterMk cId="859189480" sldId="2147483932"/>
              <pc:sldLayoutMk cId="3418906703" sldId="2147483937"/>
              <ac:picMk id="11" creationId="{8FD1AEB1-B782-D6F6-BE44-0D281FF77CF3}"/>
            </ac:picMkLst>
          </pc:picChg>
          <pc:picChg chg="mod">
            <ac:chgData name="Jenny Bednarczyk" userId="7f9c8ffc-95af-4b04-92c4-fd32820764eb" providerId="ADAL" clId="{D28C75E5-4687-4B4C-9527-0ABF1991CB68}" dt="2022-09-13T20:07:47.166" v="108" actId="571"/>
            <ac:picMkLst>
              <pc:docMk/>
              <pc:sldMasterMk cId="859189480" sldId="2147483932"/>
              <pc:sldLayoutMk cId="3418906703" sldId="2147483937"/>
              <ac:picMk id="12" creationId="{5DF205F4-EFE2-4BB2-DAB6-B887E1F2E6AD}"/>
            </ac:picMkLst>
          </pc:picChg>
          <pc:picChg chg="add del mod">
            <ac:chgData name="Jenny Bednarczyk" userId="7f9c8ffc-95af-4b04-92c4-fd32820764eb" providerId="ADAL" clId="{D28C75E5-4687-4B4C-9527-0ABF1991CB68}" dt="2022-09-14T23:39:37.472" v="447" actId="21"/>
            <ac:picMkLst>
              <pc:docMk/>
              <pc:sldMasterMk cId="859189480" sldId="2147483932"/>
              <pc:sldLayoutMk cId="3418906703" sldId="2147483937"/>
              <ac:picMk id="17" creationId="{36F7C063-1389-807F-54F4-156553BE8492}"/>
            </ac:picMkLst>
          </pc:picChg>
          <pc:picChg chg="del mod">
            <ac:chgData name="Jenny Bednarczyk" userId="7f9c8ffc-95af-4b04-92c4-fd32820764eb" providerId="ADAL" clId="{D28C75E5-4687-4B4C-9527-0ABF1991CB68}" dt="2022-09-14T23:36:36.752" v="378" actId="21"/>
            <ac:picMkLst>
              <pc:docMk/>
              <pc:sldMasterMk cId="859189480" sldId="2147483932"/>
              <pc:sldLayoutMk cId="3418906703" sldId="2147483937"/>
              <ac:picMk id="60" creationId="{083C8FA1-98BD-4ED5-BC9A-EBA3506B3E8E}"/>
            </ac:picMkLst>
          </pc:picChg>
          <pc:picChg chg="del mod">
            <ac:chgData name="Jenny Bednarczyk" userId="7f9c8ffc-95af-4b04-92c4-fd32820764eb" providerId="ADAL" clId="{D28C75E5-4687-4B4C-9527-0ABF1991CB68}" dt="2022-09-13T20:10:31.164" v="173" actId="21"/>
            <ac:picMkLst>
              <pc:docMk/>
              <pc:sldMasterMk cId="859189480" sldId="2147483932"/>
              <pc:sldLayoutMk cId="3418906703" sldId="2147483937"/>
              <ac:picMk id="75" creationId="{BB3C68FF-A34F-4493-95F1-42D2138F41FD}"/>
            </ac:picMkLst>
          </pc:picChg>
        </pc:sldLayoutChg>
        <pc:sldLayoutChg chg="addSp delSp modSp mod">
          <pc:chgData name="Jenny Bednarczyk" userId="7f9c8ffc-95af-4b04-92c4-fd32820764eb" providerId="ADAL" clId="{D28C75E5-4687-4B4C-9527-0ABF1991CB68}" dt="2022-09-14T23:42:29.929" v="487" actId="21"/>
          <pc:sldLayoutMkLst>
            <pc:docMk/>
            <pc:sldMasterMk cId="859189480" sldId="2147483932"/>
            <pc:sldLayoutMk cId="1460212185" sldId="2147483938"/>
          </pc:sldLayoutMkLst>
          <pc:spChg chg="add mod">
            <ac:chgData name="Jenny Bednarczyk" userId="7f9c8ffc-95af-4b04-92c4-fd32820764eb" providerId="ADAL" clId="{D28C75E5-4687-4B4C-9527-0ABF1991CB68}" dt="2022-09-14T23:40:16.310" v="452" actId="1035"/>
            <ac:spMkLst>
              <pc:docMk/>
              <pc:sldMasterMk cId="859189480" sldId="2147483932"/>
              <pc:sldLayoutMk cId="1460212185" sldId="2147483938"/>
              <ac:spMk id="8" creationId="{FB98F2B4-535F-7DBF-C2E5-A5C0808E616F}"/>
            </ac:spMkLst>
          </pc:spChg>
          <pc:spChg chg="add mod">
            <ac:chgData name="Jenny Bednarczyk" userId="7f9c8ffc-95af-4b04-92c4-fd32820764eb" providerId="ADAL" clId="{D28C75E5-4687-4B4C-9527-0ABF1991CB68}" dt="2022-09-14T23:41:04.210" v="463" actId="1037"/>
            <ac:spMkLst>
              <pc:docMk/>
              <pc:sldMasterMk cId="859189480" sldId="2147483932"/>
              <pc:sldLayoutMk cId="1460212185" sldId="2147483938"/>
              <ac:spMk id="9" creationId="{0ED3E91D-00EA-2B45-3F50-00A3D160D169}"/>
            </ac:spMkLst>
          </pc:spChg>
          <pc:spChg chg="add mod">
            <ac:chgData name="Jenny Bednarczyk" userId="7f9c8ffc-95af-4b04-92c4-fd32820764eb" providerId="ADAL" clId="{D28C75E5-4687-4B4C-9527-0ABF1991CB68}" dt="2022-09-14T23:41:04.210" v="463" actId="1037"/>
            <ac:spMkLst>
              <pc:docMk/>
              <pc:sldMasterMk cId="859189480" sldId="2147483932"/>
              <pc:sldLayoutMk cId="1460212185" sldId="2147483938"/>
              <ac:spMk id="10" creationId="{593C87EC-487E-D837-723E-971AE7380A91}"/>
            </ac:spMkLst>
          </pc:spChg>
          <pc:spChg chg="add mod">
            <ac:chgData name="Jenny Bednarczyk" userId="7f9c8ffc-95af-4b04-92c4-fd32820764eb" providerId="ADAL" clId="{D28C75E5-4687-4B4C-9527-0ABF1991CB68}" dt="2022-09-14T23:41:04.210" v="463" actId="1037"/>
            <ac:spMkLst>
              <pc:docMk/>
              <pc:sldMasterMk cId="859189480" sldId="2147483932"/>
              <pc:sldLayoutMk cId="1460212185" sldId="2147483938"/>
              <ac:spMk id="11" creationId="{78D7087C-6423-A6A1-49DE-DDB56EADF08F}"/>
            </ac:spMkLst>
          </pc:spChg>
          <pc:spChg chg="add mod">
            <ac:chgData name="Jenny Bednarczyk" userId="7f9c8ffc-95af-4b04-92c4-fd32820764eb" providerId="ADAL" clId="{D28C75E5-4687-4B4C-9527-0ABF1991CB68}" dt="2022-09-14T23:42:27.116" v="486" actId="1076"/>
            <ac:spMkLst>
              <pc:docMk/>
              <pc:sldMasterMk cId="859189480" sldId="2147483932"/>
              <pc:sldLayoutMk cId="1460212185" sldId="2147483938"/>
              <ac:spMk id="12" creationId="{8AA0F037-FE5D-F3B9-1EEA-E7D660428889}"/>
            </ac:spMkLst>
          </pc:spChg>
          <pc:spChg chg="add mod">
            <ac:chgData name="Jenny Bednarczyk" userId="7f9c8ffc-95af-4b04-92c4-fd32820764eb" providerId="ADAL" clId="{D28C75E5-4687-4B4C-9527-0ABF1991CB68}" dt="2022-09-14T23:42:27.116" v="486" actId="1076"/>
            <ac:spMkLst>
              <pc:docMk/>
              <pc:sldMasterMk cId="859189480" sldId="2147483932"/>
              <pc:sldLayoutMk cId="1460212185" sldId="2147483938"/>
              <ac:spMk id="13" creationId="{1F0BC2DF-A1F2-9B40-F043-DE069DB02B54}"/>
            </ac:spMkLst>
          </pc:spChg>
          <pc:spChg chg="add mod">
            <ac:chgData name="Jenny Bednarczyk" userId="7f9c8ffc-95af-4b04-92c4-fd32820764eb" providerId="ADAL" clId="{D28C75E5-4687-4B4C-9527-0ABF1991CB68}" dt="2022-09-14T23:42:27.116" v="486" actId="1076"/>
            <ac:spMkLst>
              <pc:docMk/>
              <pc:sldMasterMk cId="859189480" sldId="2147483932"/>
              <pc:sldLayoutMk cId="1460212185" sldId="2147483938"/>
              <ac:spMk id="14" creationId="{7FCEE555-084C-FE21-74B8-6C877B4F7C35}"/>
            </ac:spMkLst>
          </pc:spChg>
          <pc:spChg chg="add mod">
            <ac:chgData name="Jenny Bednarczyk" userId="7f9c8ffc-95af-4b04-92c4-fd32820764eb" providerId="ADAL" clId="{D28C75E5-4687-4B4C-9527-0ABF1991CB68}" dt="2022-09-14T23:41:57.587" v="473" actId="1076"/>
            <ac:spMkLst>
              <pc:docMk/>
              <pc:sldMasterMk cId="859189480" sldId="2147483932"/>
              <pc:sldLayoutMk cId="1460212185" sldId="2147483938"/>
              <ac:spMk id="34" creationId="{CB56FE8F-4B92-6C5E-A340-EAAF31307592}"/>
            </ac:spMkLst>
          </pc:spChg>
          <pc:grpChg chg="add del mod">
            <ac:chgData name="Jenny Bednarczyk" userId="7f9c8ffc-95af-4b04-92c4-fd32820764eb" providerId="ADAL" clId="{D28C75E5-4687-4B4C-9527-0ABF1991CB68}" dt="2022-09-14T23:41:21.954" v="467"/>
            <ac:grpSpMkLst>
              <pc:docMk/>
              <pc:sldMasterMk cId="859189480" sldId="2147483932"/>
              <pc:sldLayoutMk cId="1460212185" sldId="2147483938"/>
              <ac:grpSpMk id="15" creationId="{93F85748-99CF-1835-1389-6BD5703EF709}"/>
            </ac:grpSpMkLst>
          </pc:grpChg>
          <pc:grpChg chg="add del mod">
            <ac:chgData name="Jenny Bednarczyk" userId="7f9c8ffc-95af-4b04-92c4-fd32820764eb" providerId="ADAL" clId="{D28C75E5-4687-4B4C-9527-0ABF1991CB68}" dt="2022-09-14T23:41:28.347" v="469"/>
            <ac:grpSpMkLst>
              <pc:docMk/>
              <pc:sldMasterMk cId="859189480" sldId="2147483932"/>
              <pc:sldLayoutMk cId="1460212185" sldId="2147483938"/>
              <ac:grpSpMk id="21" creationId="{A370C16A-B54A-79B1-1574-241239867BDB}"/>
            </ac:grpSpMkLst>
          </pc:grpChg>
          <pc:grpChg chg="del">
            <ac:chgData name="Jenny Bednarczyk" userId="7f9c8ffc-95af-4b04-92c4-fd32820764eb" providerId="ADAL" clId="{D28C75E5-4687-4B4C-9527-0ABF1991CB68}" dt="2022-09-14T23:41:05.582" v="464" actId="21"/>
            <ac:grpSpMkLst>
              <pc:docMk/>
              <pc:sldMasterMk cId="859189480" sldId="2147483932"/>
              <pc:sldLayoutMk cId="1460212185" sldId="2147483938"/>
              <ac:grpSpMk id="25" creationId="{EA539263-1A92-43E5-A9F5-F8992823E2EA}"/>
            </ac:grpSpMkLst>
          </pc:grpChg>
          <pc:grpChg chg="del">
            <ac:chgData name="Jenny Bednarczyk" userId="7f9c8ffc-95af-4b04-92c4-fd32820764eb" providerId="ADAL" clId="{D28C75E5-4687-4B4C-9527-0ABF1991CB68}" dt="2022-09-14T23:42:29.929" v="487" actId="21"/>
            <ac:grpSpMkLst>
              <pc:docMk/>
              <pc:sldMasterMk cId="859189480" sldId="2147483932"/>
              <pc:sldLayoutMk cId="1460212185" sldId="2147483938"/>
              <ac:grpSpMk id="30" creationId="{F7A9684F-A267-42ED-912D-401D64BFC7CB}"/>
            </ac:grpSpMkLst>
          </pc:grpChg>
          <pc:picChg chg="del mod modCrop">
            <ac:chgData name="Jenny Bednarczyk" userId="7f9c8ffc-95af-4b04-92c4-fd32820764eb" providerId="ADAL" clId="{D28C75E5-4687-4B4C-9527-0ABF1991CB68}" dt="2022-09-14T23:40:20.097" v="454" actId="21"/>
            <ac:picMkLst>
              <pc:docMk/>
              <pc:sldMasterMk cId="859189480" sldId="2147483932"/>
              <pc:sldLayoutMk cId="1460212185" sldId="2147483938"/>
              <ac:picMk id="3" creationId="{FB5863F8-1898-BDB9-65CC-46195F1CD807}"/>
            </ac:picMkLst>
          </pc:picChg>
          <pc:picChg chg="del">
            <ac:chgData name="Jenny Bednarczyk" userId="7f9c8ffc-95af-4b04-92c4-fd32820764eb" providerId="ADAL" clId="{D28C75E5-4687-4B4C-9527-0ABF1991CB68}" dt="2022-09-14T23:40:18.657" v="453" actId="21"/>
            <ac:picMkLst>
              <pc:docMk/>
              <pc:sldMasterMk cId="859189480" sldId="2147483932"/>
              <pc:sldLayoutMk cId="1460212185" sldId="2147483938"/>
              <ac:picMk id="4" creationId="{B8D7A073-B80A-90AB-C7D7-A9ECC3CC68B9}"/>
            </ac:picMkLst>
          </pc:picChg>
          <pc:picChg chg="add del mod">
            <ac:chgData name="Jenny Bednarczyk" userId="7f9c8ffc-95af-4b04-92c4-fd32820764eb" providerId="ADAL" clId="{D28C75E5-4687-4B4C-9527-0ABF1991CB68}" dt="2022-09-14T23:40:30.558" v="455" actId="21"/>
            <ac:picMkLst>
              <pc:docMk/>
              <pc:sldMasterMk cId="859189480" sldId="2147483932"/>
              <pc:sldLayoutMk cId="1460212185" sldId="2147483938"/>
              <ac:picMk id="5" creationId="{55585B49-FA9B-51A0-3CBF-98CB3F62F61A}"/>
            </ac:picMkLst>
          </pc:picChg>
          <pc:picChg chg="del">
            <ac:chgData name="Jenny Bednarczyk" userId="7f9c8ffc-95af-4b04-92c4-fd32820764eb" providerId="ADAL" clId="{D28C75E5-4687-4B4C-9527-0ABF1991CB68}" dt="2022-09-14T23:41:59.457" v="474" actId="21"/>
            <ac:picMkLst>
              <pc:docMk/>
              <pc:sldMasterMk cId="859189480" sldId="2147483932"/>
              <pc:sldLayoutMk cId="1460212185" sldId="2147483938"/>
              <ac:picMk id="6" creationId="{53033684-5A27-BA47-A679-C02C295DAB5E}"/>
            </ac:picMkLst>
          </pc:picChg>
          <pc:picChg chg="add del mod">
            <ac:chgData name="Jenny Bednarczyk" userId="7f9c8ffc-95af-4b04-92c4-fd32820764eb" providerId="ADAL" clId="{D28C75E5-4687-4B4C-9527-0ABF1991CB68}" dt="2022-09-14T23:40:01.634" v="449"/>
            <ac:picMkLst>
              <pc:docMk/>
              <pc:sldMasterMk cId="859189480" sldId="2147483932"/>
              <pc:sldLayoutMk cId="1460212185" sldId="2147483938"/>
              <ac:picMk id="7" creationId="{B8311134-817A-407C-D2AE-5955678F9681}"/>
            </ac:picMkLst>
          </pc:picChg>
          <pc:picChg chg="mod">
            <ac:chgData name="Jenny Bednarczyk" userId="7f9c8ffc-95af-4b04-92c4-fd32820764eb" providerId="ADAL" clId="{D28C75E5-4687-4B4C-9527-0ABF1991CB68}" dt="2022-09-14T23:41:21.023" v="466"/>
            <ac:picMkLst>
              <pc:docMk/>
              <pc:sldMasterMk cId="859189480" sldId="2147483932"/>
              <pc:sldLayoutMk cId="1460212185" sldId="2147483938"/>
              <ac:picMk id="16" creationId="{B91D20D9-7B2D-A54C-0C13-A0DE4BA660FE}"/>
            </ac:picMkLst>
          </pc:picChg>
          <pc:picChg chg="del">
            <ac:chgData name="Jenny Bednarczyk" userId="7f9c8ffc-95af-4b04-92c4-fd32820764eb" providerId="ADAL" clId="{D28C75E5-4687-4B4C-9527-0ABF1991CB68}" dt="2022-09-14T23:42:07.309" v="475" actId="21"/>
            <ac:picMkLst>
              <pc:docMk/>
              <pc:sldMasterMk cId="859189480" sldId="2147483932"/>
              <pc:sldLayoutMk cId="1460212185" sldId="2147483938"/>
              <ac:picMk id="17" creationId="{CEA909EF-8B8D-4EDC-9642-CD42D0F96475}"/>
            </ac:picMkLst>
          </pc:picChg>
          <pc:picChg chg="mod">
            <ac:chgData name="Jenny Bednarczyk" userId="7f9c8ffc-95af-4b04-92c4-fd32820764eb" providerId="ADAL" clId="{D28C75E5-4687-4B4C-9527-0ABF1991CB68}" dt="2022-09-14T23:41:21.023" v="466"/>
            <ac:picMkLst>
              <pc:docMk/>
              <pc:sldMasterMk cId="859189480" sldId="2147483932"/>
              <pc:sldLayoutMk cId="1460212185" sldId="2147483938"/>
              <ac:picMk id="18" creationId="{3AAF8F02-8868-FEFC-7EE9-FB6F7AF974DA}"/>
            </ac:picMkLst>
          </pc:picChg>
          <pc:picChg chg="mod">
            <ac:chgData name="Jenny Bednarczyk" userId="7f9c8ffc-95af-4b04-92c4-fd32820764eb" providerId="ADAL" clId="{D28C75E5-4687-4B4C-9527-0ABF1991CB68}" dt="2022-09-14T23:41:21.023" v="466"/>
            <ac:picMkLst>
              <pc:docMk/>
              <pc:sldMasterMk cId="859189480" sldId="2147483932"/>
              <pc:sldLayoutMk cId="1460212185" sldId="2147483938"/>
              <ac:picMk id="20" creationId="{792E89D3-0A9A-AF27-5D3D-3F47289E6F5B}"/>
            </ac:picMkLst>
          </pc:picChg>
          <pc:picChg chg="mod">
            <ac:chgData name="Jenny Bednarczyk" userId="7f9c8ffc-95af-4b04-92c4-fd32820764eb" providerId="ADAL" clId="{D28C75E5-4687-4B4C-9527-0ABF1991CB68}" dt="2022-09-14T23:41:27.558" v="468"/>
            <ac:picMkLst>
              <pc:docMk/>
              <pc:sldMasterMk cId="859189480" sldId="2147483932"/>
              <pc:sldLayoutMk cId="1460212185" sldId="2147483938"/>
              <ac:picMk id="23" creationId="{73C838BE-06EA-2593-FEBB-C5BF686E232F}"/>
            </ac:picMkLst>
          </pc:picChg>
          <pc:picChg chg="mod">
            <ac:chgData name="Jenny Bednarczyk" userId="7f9c8ffc-95af-4b04-92c4-fd32820764eb" providerId="ADAL" clId="{D28C75E5-4687-4B4C-9527-0ABF1991CB68}" dt="2022-09-14T23:41:27.558" v="468"/>
            <ac:picMkLst>
              <pc:docMk/>
              <pc:sldMasterMk cId="859189480" sldId="2147483932"/>
              <pc:sldLayoutMk cId="1460212185" sldId="2147483938"/>
              <ac:picMk id="24" creationId="{EE45F4E4-31C7-C7B3-23EA-1CABAAB6F06A}"/>
            </ac:picMkLst>
          </pc:picChg>
          <pc:picChg chg="mod">
            <ac:chgData name="Jenny Bednarczyk" userId="7f9c8ffc-95af-4b04-92c4-fd32820764eb" providerId="ADAL" clId="{D28C75E5-4687-4B4C-9527-0ABF1991CB68}" dt="2022-09-14T23:41:27.558" v="468"/>
            <ac:picMkLst>
              <pc:docMk/>
              <pc:sldMasterMk cId="859189480" sldId="2147483932"/>
              <pc:sldLayoutMk cId="1460212185" sldId="2147483938"/>
              <ac:picMk id="27" creationId="{A7091B79-F461-D7F5-0EB4-287612D68911}"/>
            </ac:picMkLst>
          </pc:picChg>
        </pc:sldLayoutChg>
      </pc:sldMasterChg>
    </pc:docChg>
  </pc:docChgLst>
  <pc:docChgLst>
    <pc:chgData name="Niki Damiani" userId="S::niki.damiani@advantagesolutions.net::a0ec21ec-40ec-47dc-9e74-573d14d95d81" providerId="AD" clId="Web-{A6216E6C-F863-6240-2BD0-E5D9B458EF00}"/>
    <pc:docChg chg="mod">
      <pc:chgData name="Niki Damiani" userId="S::niki.damiani@advantagesolutions.net::a0ec21ec-40ec-47dc-9e74-573d14d95d81" providerId="AD" clId="Web-{A6216E6C-F863-6240-2BD0-E5D9B458EF00}" dt="2022-09-15T17:33:09.582" v="2"/>
      <pc:docMkLst>
        <pc:docMk/>
      </pc:docMkLst>
      <pc:sldChg chg="addCm modCm">
        <pc:chgData name="Niki Damiani" userId="S::niki.damiani@advantagesolutions.net::a0ec21ec-40ec-47dc-9e74-573d14d95d81" providerId="AD" clId="Web-{A6216E6C-F863-6240-2BD0-E5D9B458EF00}" dt="2022-09-15T17:33:09.582" v="2"/>
        <pc:sldMkLst>
          <pc:docMk/>
          <pc:sldMk cId="3524153162" sldId="269"/>
        </pc:sldMkLst>
      </pc:sldChg>
    </pc:docChg>
  </pc:docChgLst>
  <pc:docChgLst>
    <pc:chgData name="Beth Flatley" userId="992ceaea-a806-4c73-a042-2c439b4978f4" providerId="ADAL" clId="{2DB46A6D-3C33-AE49-855C-09072B8D40C8}"/>
    <pc:docChg chg="">
      <pc:chgData name="Beth Flatley" userId="992ceaea-a806-4c73-a042-2c439b4978f4" providerId="ADAL" clId="{2DB46A6D-3C33-AE49-855C-09072B8D40C8}" dt="2022-09-15T16:06:24.359" v="0"/>
      <pc:docMkLst>
        <pc:docMk/>
      </pc:docMkLst>
      <pc:sldChg chg="addCm">
        <pc:chgData name="Beth Flatley" userId="992ceaea-a806-4c73-a042-2c439b4978f4" providerId="ADAL" clId="{2DB46A6D-3C33-AE49-855C-09072B8D40C8}" dt="2022-09-15T16:06:24.359" v="0"/>
        <pc:sldMkLst>
          <pc:docMk/>
          <pc:sldMk cId="1545605799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E9B1C-B0C9-254C-9D0D-24DB43689893}" type="datetimeFigureOut">
              <a:rPr lang="en-US" smtClean="0"/>
              <a:t>5/17/23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72B99-D57F-AF41-8ADA-25B7333722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6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72B99-D57F-AF41-8ADA-25B7333722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47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972B99-D57F-AF41-8ADA-25B7333722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4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94184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17550C-0211-EE8F-3715-F00A46F96711}"/>
              </a:ext>
            </a:extLst>
          </p:cNvPr>
          <p:cNvSpPr/>
          <p:nvPr userDrawn="1"/>
        </p:nvSpPr>
        <p:spPr>
          <a:xfrm>
            <a:off x="2596896" y="3871838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9D3E0B9-F80E-E923-EA74-D5ABD23B48F3}"/>
              </a:ext>
            </a:extLst>
          </p:cNvPr>
          <p:cNvSpPr/>
          <p:nvPr userDrawn="1"/>
        </p:nvSpPr>
        <p:spPr>
          <a:xfrm>
            <a:off x="21146395" y="396417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D5EC95-8167-3C26-9F11-D1C16D505181}"/>
              </a:ext>
            </a:extLst>
          </p:cNvPr>
          <p:cNvSpPr/>
          <p:nvPr userDrawn="1"/>
        </p:nvSpPr>
        <p:spPr>
          <a:xfrm>
            <a:off x="25943519" y="396417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38464F9-A98C-77AC-7B28-7024778FE4FB}"/>
              </a:ext>
            </a:extLst>
          </p:cNvPr>
          <p:cNvSpPr/>
          <p:nvPr userDrawn="1"/>
        </p:nvSpPr>
        <p:spPr>
          <a:xfrm>
            <a:off x="33199031" y="396417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E0FEBEC-64F7-EA72-06E7-DDD252F9E9DD}"/>
              </a:ext>
            </a:extLst>
          </p:cNvPr>
          <p:cNvSpPr/>
          <p:nvPr userDrawn="1"/>
        </p:nvSpPr>
        <p:spPr>
          <a:xfrm>
            <a:off x="2600406" y="22617160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3BB3B3-D142-F115-F866-AF38BA1439A4}"/>
              </a:ext>
            </a:extLst>
          </p:cNvPr>
          <p:cNvSpPr/>
          <p:nvPr userDrawn="1"/>
        </p:nvSpPr>
        <p:spPr>
          <a:xfrm>
            <a:off x="2623265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521B35-8DD4-9994-4FE4-413092F4ABB8}"/>
              </a:ext>
            </a:extLst>
          </p:cNvPr>
          <p:cNvSpPr/>
          <p:nvPr userDrawn="1"/>
        </p:nvSpPr>
        <p:spPr>
          <a:xfrm>
            <a:off x="17831999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14B146-A004-6DF1-5EEE-857397563115}"/>
              </a:ext>
            </a:extLst>
          </p:cNvPr>
          <p:cNvSpPr/>
          <p:nvPr userDrawn="1"/>
        </p:nvSpPr>
        <p:spPr>
          <a:xfrm>
            <a:off x="10175534" y="24228821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E784DD-1189-A325-4293-A330C8D49017}"/>
              </a:ext>
            </a:extLst>
          </p:cNvPr>
          <p:cNvSpPr/>
          <p:nvPr userDrawn="1"/>
        </p:nvSpPr>
        <p:spPr>
          <a:xfrm>
            <a:off x="25385430" y="24228821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1759" t="13876" r="64254" b="66936"/>
          <a:stretch/>
        </p:blipFill>
        <p:spPr>
          <a:xfrm>
            <a:off x="7134344" y="4626432"/>
            <a:ext cx="647783" cy="533768"/>
          </a:xfrm>
          <a:prstGeom prst="rect">
            <a:avLst/>
          </a:prstGeom>
        </p:spPr>
      </p:pic>
      <p:pic>
        <p:nvPicPr>
          <p:cNvPr id="9" name="Picture 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1B6DEBDE-BDD2-4E31-8B71-D6EA5773A0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4072" t="13042" r="84357" b="84103"/>
          <a:stretch/>
        </p:blipFill>
        <p:spPr>
          <a:xfrm>
            <a:off x="7205472" y="4651118"/>
            <a:ext cx="804672" cy="101816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5900FEA-C888-34B2-B2C7-F5E72DB834E0}"/>
              </a:ext>
            </a:extLst>
          </p:cNvPr>
          <p:cNvSpPr/>
          <p:nvPr userDrawn="1"/>
        </p:nvSpPr>
        <p:spPr>
          <a:xfrm>
            <a:off x="2596896" y="143952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D919BA8-5E07-8173-A53F-14B02AC29441}"/>
              </a:ext>
            </a:extLst>
          </p:cNvPr>
          <p:cNvSpPr/>
          <p:nvPr userDrawn="1"/>
        </p:nvSpPr>
        <p:spPr>
          <a:xfrm>
            <a:off x="21146395" y="150828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37D931-A505-C0FE-CA51-E3587B325691}"/>
              </a:ext>
            </a:extLst>
          </p:cNvPr>
          <p:cNvSpPr/>
          <p:nvPr userDrawn="1"/>
        </p:nvSpPr>
        <p:spPr>
          <a:xfrm>
            <a:off x="25943519" y="150828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D56EBC-7DCE-70DA-B37E-8B76C7534CD2}"/>
              </a:ext>
            </a:extLst>
          </p:cNvPr>
          <p:cNvSpPr/>
          <p:nvPr userDrawn="1"/>
        </p:nvSpPr>
        <p:spPr>
          <a:xfrm>
            <a:off x="33199031" y="150829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9F1AFA3-1A44-AC58-0876-64C0E348D5F1}"/>
              </a:ext>
            </a:extLst>
          </p:cNvPr>
          <p:cNvSpPr/>
          <p:nvPr userDrawn="1"/>
        </p:nvSpPr>
        <p:spPr>
          <a:xfrm>
            <a:off x="2594865" y="15273029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5C85E3-19D5-D280-2175-EBDA8EC765AC}"/>
              </a:ext>
            </a:extLst>
          </p:cNvPr>
          <p:cNvSpPr/>
          <p:nvPr userDrawn="1"/>
        </p:nvSpPr>
        <p:spPr>
          <a:xfrm>
            <a:off x="21146395" y="15338343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2971E4C-9D46-2EC8-21CC-1659FFBEB0B5}"/>
              </a:ext>
            </a:extLst>
          </p:cNvPr>
          <p:cNvSpPr/>
          <p:nvPr userDrawn="1"/>
        </p:nvSpPr>
        <p:spPr>
          <a:xfrm>
            <a:off x="25943519" y="15338343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1564432-920F-5061-16B9-12773B83C51F}"/>
              </a:ext>
            </a:extLst>
          </p:cNvPr>
          <p:cNvSpPr/>
          <p:nvPr userDrawn="1"/>
        </p:nvSpPr>
        <p:spPr>
          <a:xfrm>
            <a:off x="33199031" y="15338344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341890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/>
                <a:t>Caramel Frappuccino</a:t>
              </a:r>
            </a:p>
            <a:p>
              <a:pPr lvl="0"/>
              <a:r>
                <a:rPr lang="en-US" dirty="0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355242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19" name="Picture 1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CD595CBE-57EA-4CAF-8B10-60563B0AAC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973" t="40561" r="79539" b="56410"/>
          <a:stretch/>
        </p:blipFill>
        <p:spPr>
          <a:xfrm>
            <a:off x="9715500" y="14464587"/>
            <a:ext cx="762000" cy="10802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B98F2B4-535F-7DBF-C2E5-A5C0808E616F}"/>
              </a:ext>
            </a:extLst>
          </p:cNvPr>
          <p:cNvSpPr/>
          <p:nvPr userDrawn="1"/>
        </p:nvSpPr>
        <p:spPr>
          <a:xfrm>
            <a:off x="2594865" y="473293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ED3E91D-00EA-2B45-3F50-00A3D160D169}"/>
              </a:ext>
            </a:extLst>
          </p:cNvPr>
          <p:cNvSpPr/>
          <p:nvPr userDrawn="1"/>
        </p:nvSpPr>
        <p:spPr>
          <a:xfrm>
            <a:off x="21253764" y="47625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3C87EC-487E-D837-723E-971AE7380A91}"/>
              </a:ext>
            </a:extLst>
          </p:cNvPr>
          <p:cNvSpPr/>
          <p:nvPr userDrawn="1"/>
        </p:nvSpPr>
        <p:spPr>
          <a:xfrm>
            <a:off x="26050888" y="47625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8D7087C-6423-A6A1-49DE-DDB56EADF08F}"/>
              </a:ext>
            </a:extLst>
          </p:cNvPr>
          <p:cNvSpPr/>
          <p:nvPr userDrawn="1"/>
        </p:nvSpPr>
        <p:spPr>
          <a:xfrm>
            <a:off x="33306400" y="47625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AA0F037-FE5D-F3B9-1EEA-E7D660428889}"/>
              </a:ext>
            </a:extLst>
          </p:cNvPr>
          <p:cNvSpPr/>
          <p:nvPr userDrawn="1"/>
        </p:nvSpPr>
        <p:spPr>
          <a:xfrm>
            <a:off x="21253764" y="1452858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0BC2DF-A1F2-9B40-F043-DE069DB02B54}"/>
              </a:ext>
            </a:extLst>
          </p:cNvPr>
          <p:cNvSpPr/>
          <p:nvPr userDrawn="1"/>
        </p:nvSpPr>
        <p:spPr>
          <a:xfrm>
            <a:off x="26050888" y="1452858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CEE555-084C-FE21-74B8-6C877B4F7C35}"/>
              </a:ext>
            </a:extLst>
          </p:cNvPr>
          <p:cNvSpPr/>
          <p:nvPr userDrawn="1"/>
        </p:nvSpPr>
        <p:spPr>
          <a:xfrm>
            <a:off x="33306400" y="1452858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B56FE8F-4B92-6C5E-A340-EAAF31307592}"/>
              </a:ext>
            </a:extLst>
          </p:cNvPr>
          <p:cNvSpPr/>
          <p:nvPr userDrawn="1"/>
        </p:nvSpPr>
        <p:spPr>
          <a:xfrm>
            <a:off x="2594865" y="1446458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146021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95D1E7E-6428-CF4E-3100-B52E4E4A62A9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 dirty="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9C28C3-0F94-FDA0-F111-EED2B1BBF17A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3700AD-6747-0D04-288D-7A3FBCB50CE6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9AD5857-B87E-D7D7-9ABA-DA8BB10B6A75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8BD5C6-A21D-3B1A-F22E-816B4B4780C1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A48303-C650-1C58-4FEF-45E4BC464026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BD0D9F-153C-F5B0-50F6-B2CC284F1B1B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A92264-2269-546B-9CF9-3E0DB85D2E1B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98175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591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6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483787"/>
            <a:ext cx="17785183" cy="1779116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 Brew Coffee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844684" y="5511717"/>
            <a:ext cx="7436579" cy="1703416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91101" y="5510003"/>
            <a:ext cx="7436579" cy="1710361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164466" y="5510004"/>
            <a:ext cx="7436579" cy="162251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844804" y="25102842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751475" y="25230223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8206384" y="25138972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861469" y="25230224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870338" y="24243301"/>
            <a:ext cx="9970227" cy="1308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591752" y="11518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3524153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84355DD7-39D3-47CC-8AED-7563BCBAD035}"/>
              </a:ext>
            </a:extLst>
          </p:cNvPr>
          <p:cNvSpPr txBox="1">
            <a:spLocks/>
          </p:cNvSpPr>
          <p:nvPr/>
        </p:nvSpPr>
        <p:spPr>
          <a:xfrm>
            <a:off x="2613080" y="3058266"/>
            <a:ext cx="16695763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Modern Earl Grey, Chamomile Blush, Harmonic Mint, Jasmine Citrus, </a:t>
            </a:r>
            <a:b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CFD42A-5D8C-4EB1-A1E3-78D7B8340BCA}"/>
              </a:ext>
            </a:extLst>
          </p:cNvPr>
          <p:cNvSpPr txBox="1">
            <a:spLocks/>
          </p:cNvSpPr>
          <p:nvPr/>
        </p:nvSpPr>
        <p:spPr>
          <a:xfrm>
            <a:off x="19879805" y="303368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6056D7E-68EE-4C61-ABB5-E5839A888A39}"/>
              </a:ext>
            </a:extLst>
          </p:cNvPr>
          <p:cNvSpPr txBox="1">
            <a:spLocks/>
          </p:cNvSpPr>
          <p:nvPr/>
        </p:nvSpPr>
        <p:spPr>
          <a:xfrm>
            <a:off x="25816565" y="303368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BD5ACAE6-B073-4343-8CF9-68EAE6E6124C}"/>
              </a:ext>
            </a:extLst>
          </p:cNvPr>
          <p:cNvSpPr txBox="1">
            <a:spLocks/>
          </p:cNvSpPr>
          <p:nvPr/>
        </p:nvSpPr>
        <p:spPr>
          <a:xfrm>
            <a:off x="32356217" y="3033684"/>
            <a:ext cx="6810583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178033E-F36B-49D5-96C6-843AEF70BB33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14FB4D92-B66A-4F3D-856D-FD7DC9468876}"/>
              </a:ext>
            </a:extLst>
          </p:cNvPr>
          <p:cNvSpPr txBox="1">
            <a:spLocks/>
          </p:cNvSpPr>
          <p:nvPr/>
        </p:nvSpPr>
        <p:spPr>
          <a:xfrm>
            <a:off x="2601468" y="17633286"/>
            <a:ext cx="17430737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dirty="0">
              <a:solidFill>
                <a:schemeClr val="bg1"/>
              </a:solidFill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6F549875-C9E6-4502-A011-192358E33BDD}"/>
              </a:ext>
            </a:extLst>
          </p:cNvPr>
          <p:cNvSpPr txBox="1">
            <a:spLocks/>
          </p:cNvSpPr>
          <p:nvPr/>
        </p:nvSpPr>
        <p:spPr>
          <a:xfrm>
            <a:off x="20032205" y="17658753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6A05B8F8-6389-4B9D-800A-14176D631F05}"/>
              </a:ext>
            </a:extLst>
          </p:cNvPr>
          <p:cNvSpPr txBox="1">
            <a:spLocks/>
          </p:cNvSpPr>
          <p:nvPr/>
        </p:nvSpPr>
        <p:spPr>
          <a:xfrm>
            <a:off x="25976585" y="17684152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6655D762-680D-433D-9C69-8E72AA440383}"/>
              </a:ext>
            </a:extLst>
          </p:cNvPr>
          <p:cNvSpPr txBox="1">
            <a:spLocks/>
          </p:cNvSpPr>
          <p:nvPr/>
        </p:nvSpPr>
        <p:spPr>
          <a:xfrm>
            <a:off x="32112377" y="17684153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605799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8B9DC77-8162-446F-8790-6B1667D5D729}"/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9e238559-ee26-4787-b8f0-cb7bf2c774e4"/>
    <ds:schemaRef ds:uri="1d8ce65e-a454-40e9-933d-4b53c2249531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472</Words>
  <Application>Microsoft Macintosh PowerPoint</Application>
  <PresentationFormat>Custom</PresentationFormat>
  <Paragraphs>101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Menu_StarbucksGreen_WPS</vt:lpstr>
      <vt:lpstr>1_Menu_StarbucksGreen_WPS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21</cp:revision>
  <cp:lastPrinted>2020-11-18T21:37:25Z</cp:lastPrinted>
  <dcterms:created xsi:type="dcterms:W3CDTF">2020-11-04T16:35:40Z</dcterms:created>
  <dcterms:modified xsi:type="dcterms:W3CDTF">2023-05-17T16:58:06Z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etDate">
    <vt:lpwstr>2022-01-12T19:01:13Z</vt:lpwstr>
  </property>
  <property fmtid="{D5CDD505-2E9C-101B-9397-08002B2CF9AE}" pid="5" name="MSIP_Label_1ada0a2f-b917-4d51-b0d0-d418a10c8b23_Method">
    <vt:lpwstr>Standard</vt:lpwstr>
  </property>
  <property fmtid="{D5CDD505-2E9C-101B-9397-08002B2CF9AE}" pid="6" name="MSIP_Label_1ada0a2f-b917-4d51-b0d0-d418a10c8b23_Name">
    <vt:lpwstr>1ada0a2f-b917-4d51-b0d0-d418a10c8b23</vt:lpwstr>
  </property>
  <property fmtid="{D5CDD505-2E9C-101B-9397-08002B2CF9AE}" pid="7" name="MSIP_Label_1ada0a2f-b917-4d51-b0d0-d418a10c8b23_SiteId">
    <vt:lpwstr>12a3af23-a769-4654-847f-958f3d479f4a</vt:lpwstr>
  </property>
  <property fmtid="{D5CDD505-2E9C-101B-9397-08002B2CF9AE}" pid="8" name="MSIP_Label_1ada0a2f-b917-4d51-b0d0-d418a10c8b23_ActionId">
    <vt:lpwstr>b17ec438-bdb2-4a46-8657-c53f5303dc7e</vt:lpwstr>
  </property>
  <property fmtid="{D5CDD505-2E9C-101B-9397-08002B2CF9AE}" pid="9" name="MSIP_Label_1ada0a2f-b917-4d51-b0d0-d418a10c8b23_ContentBits">
    <vt:lpwstr>0</vt:lpwstr>
  </property>
  <property fmtid="{D5CDD505-2E9C-101B-9397-08002B2CF9AE}" pid="10" name="MediaServiceImageTags">
    <vt:lpwstr/>
  </property>
</Properties>
</file>